
<file path=[Content_Types].xml><?xml version="1.0" encoding="utf-8"?>
<Types xmlns="http://schemas.openxmlformats.org/package/2006/content-types">
  <Override PartName="/ppt/slideMasters/slideMaster3.xml" ContentType="application/vnd.openxmlformats-officedocument.presentationml.slideMaster+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theme/theme5.xml" ContentType="application/vnd.openxmlformats-officedocument.theme+xml"/>
  <Override PartName="/ppt/slideLayouts/slideLayout39.xml" ContentType="application/vnd.openxmlformats-officedocument.presentationml.slideLayout+xml"/>
  <Override PartName="/ppt/slideLayouts/slideLayout4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37.xml" ContentType="application/vnd.openxmlformats-officedocument.presentationml.slideLayout+xml"/>
  <Override PartName="/ppt/slideLayouts/slideLayout46.xml" ContentType="application/vnd.openxmlformats-officedocument.presentationml.slideLayout+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Override PartName="/ppt/slideLayouts/slideLayout44.xml" ContentType="application/vnd.openxmlformats-officedocument.presentationml.slideLayout+xml"/>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Layouts/slideLayout42.xml" ContentType="application/vnd.openxmlformats-officedocument.presentationml.slideLayout+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40.xml" ContentType="application/vnd.openxmlformats-officedocument.presentationml.slideLayout+xml"/>
  <Override PartName="/ppt/slideMasters/slideMaster8.xml" ContentType="application/vnd.openxmlformats-officedocument.presentationml.slideMaster+xml"/>
  <Override PartName="/ppt/slideMasters/slideMaster6.xml" ContentType="application/vnd.openxmlformats-officedocument.presentationml.slideMaster+xml"/>
  <Override PartName="/ppt/theme/theme8.xml" ContentType="application/vnd.openxmlformats-officedocument.theme+xml"/>
  <Override PartName="/ppt/slideMasters/slideMaster4.xml" ContentType="application/vnd.openxmlformats-officedocument.presentationml.slideMaster+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theme/theme6.xml" ContentType="application/vnd.openxmlformats-officedocument.theme+xml"/>
  <Override PartName="/ppt/theme/theme10.xml" ContentType="application/vnd.openxmlformats-officedocument.theme+xml"/>
  <Override PartName="/ppt/slideMasters/slideMaster2.xml" ContentType="application/vnd.openxmlformats-officedocument.presentationml.slideMaster+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theme/theme4.xml" ContentType="application/vnd.openxmlformats-officedocument.theme+xml"/>
  <Override PartName="/ppt/slideLayouts/slideLayout29.xml" ContentType="application/vnd.openxmlformats-officedocument.presentationml.slideLayout+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47.xml" ContentType="application/vnd.openxmlformats-officedocument.presentationml.slideLayout+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Default Extension="jpeg" ContentType="image/jpeg"/>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Default Extension="wdp" ContentType="image/vnd.ms-photo"/>
  <Override PartName="/ppt/slideMasters/slideMaster9.xml" ContentType="application/vnd.openxmlformats-officedocument.presentationml.slideMaster+xml"/>
  <Override PartName="/ppt/slideLayouts/slideLayout10.xml" ContentType="application/vnd.openxmlformats-officedocument.presentationml.slideLayout+xml"/>
  <Override PartName="/ppt/slideMasters/slideMaster7.xml" ContentType="application/vnd.openxmlformats-officedocument.presentationml.slideMaster+xml"/>
  <Override PartName="/ppt/theme/theme9.xml" ContentType="application/vnd.openxmlformats-officedocument.theme+xml"/>
  <Override PartName="/ppt/slideMasters/slideMaster5.xml" ContentType="application/vnd.openxmlformats-officedocument.presentationml.slideMaster+xml"/>
  <Override PartName="/ppt/slides/slide8.xml" ContentType="application/vnd.openxmlformats-officedocument.presentationml.slide+xml"/>
  <Override PartName="/ppt/theme/theme7.xml" ContentType="application/vnd.openxmlformats-officedocument.them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719" r:id="rId3"/>
    <p:sldMasterId id="2147483726" r:id="rId4"/>
    <p:sldMasterId id="2147483728" r:id="rId5"/>
    <p:sldMasterId id="2147483736" r:id="rId6"/>
    <p:sldMasterId id="2147483738" r:id="rId7"/>
    <p:sldMasterId id="2147483747" r:id="rId8"/>
    <p:sldMasterId id="2147483761" r:id="rId9"/>
  </p:sldMasterIdLst>
  <p:notesMasterIdLst>
    <p:notesMasterId r:id="rId21"/>
  </p:notesMasterIdLst>
  <p:sldIdLst>
    <p:sldId id="256" r:id="rId10"/>
    <p:sldId id="258" r:id="rId11"/>
    <p:sldId id="259" r:id="rId12"/>
    <p:sldId id="260" r:id="rId13"/>
    <p:sldId id="261" r:id="rId14"/>
    <p:sldId id="262" r:id="rId15"/>
    <p:sldId id="263" r:id="rId16"/>
    <p:sldId id="264" r:id="rId17"/>
    <p:sldId id="265" r:id="rId18"/>
    <p:sldId id="266" r:id="rId19"/>
    <p:sldId id="267"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510"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4.xml"/><Relationship Id="rId18" Type="http://schemas.openxmlformats.org/officeDocument/2006/relationships/slide" Target="slides/slide9.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viewProps" Target="viewProps.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presProps" Target="presProp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581F5B7-EF43-41CF-9E02-E30DA093E05F}" type="datetimeFigureOut">
              <a:rPr lang="en-US" smtClean="0"/>
              <a:pPr/>
              <a:t>8/20/2018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6E9391-E16A-44C7-8C43-1117B318346F}"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2.png"/><Relationship Id="rId1" Type="http://schemas.openxmlformats.org/officeDocument/2006/relationships/slideMaster" Target="../slideMasters/slideMaster3.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2.png"/><Relationship Id="rId1" Type="http://schemas.openxmlformats.org/officeDocument/2006/relationships/slideMaster" Target="../slideMasters/slideMaster3.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2.png"/><Relationship Id="rId1" Type="http://schemas.openxmlformats.org/officeDocument/2006/relationships/slideMaster" Target="../slideMasters/slideMaster3.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 Id="rId5" Type="http://schemas.microsoft.com/office/2007/relationships/hdphoto" Target="../media/hdphoto3.wdp"/><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6" name="Rectangle 5"/>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dirty="0"/>
          </a:p>
        </p:txBody>
      </p:sp>
      <p:cxnSp>
        <p:nvCxnSpPr>
          <p:cNvPr id="8" name="Straight Connector 7"/>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12" name="Text Placeholder 11"/>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16" name="Rectangle 15"/>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6"/>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8" name="Text Placeholder 26"/>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9" name="Text Placeholder 26"/>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0" name="Text Placeholder 26"/>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1" name="Text Placeholder 26"/>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2" name="Text Placeholder 26"/>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3" name="Text Placeholder 26"/>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4" name="Text Placeholder 26"/>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5" name="Text Placeholder 26"/>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6" name="Text Placeholder 26"/>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36"/>
          <p:cNvGrpSpPr/>
          <p:nvPr/>
        </p:nvGrpSpPr>
        <p:grpSpPr>
          <a:xfrm>
            <a:off x="644261" y="5523235"/>
            <a:ext cx="527181" cy="702908"/>
            <a:chOff x="6991350" y="3275013"/>
            <a:chExt cx="560388" cy="560387"/>
          </a:xfrm>
          <a:solidFill>
            <a:schemeClr val="accent2">
              <a:lumMod val="20000"/>
              <a:lumOff val="80000"/>
            </a:schemeClr>
          </a:solidFill>
        </p:grpSpPr>
        <p:sp>
          <p:nvSpPr>
            <p:cNvPr id="38"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0" name="Freeform 19"/>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40"/>
          <p:cNvGrpSpPr/>
          <p:nvPr/>
        </p:nvGrpSpPr>
        <p:grpSpPr>
          <a:xfrm>
            <a:off x="4397295" y="5554231"/>
            <a:ext cx="342900" cy="646113"/>
            <a:chOff x="3244850" y="4375150"/>
            <a:chExt cx="457200" cy="646113"/>
          </a:xfrm>
          <a:solidFill>
            <a:schemeClr val="accent2">
              <a:lumMod val="20000"/>
              <a:lumOff val="80000"/>
            </a:schemeClr>
          </a:solidFill>
        </p:grpSpPr>
        <p:sp>
          <p:nvSpPr>
            <p:cNvPr id="42"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4" name="Freeform 24"/>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45" name="Freeform 44"/>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46" name="Picture 45"/>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1209330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anim calcmode="lin" valueType="num">
                                      <p:cBhvr>
                                        <p:cTn id="8" dur="500" fill="hold"/>
                                        <p:tgtEl>
                                          <p:spTgt spid="16"/>
                                        </p:tgtEl>
                                        <p:attrNameLst>
                                          <p:attrName>ppt_x</p:attrName>
                                        </p:attrNameLst>
                                      </p:cBhvr>
                                      <p:tavLst>
                                        <p:tav tm="0">
                                          <p:val>
                                            <p:strVal val="#ppt_x"/>
                                          </p:val>
                                        </p:tav>
                                        <p:tav tm="100000">
                                          <p:val>
                                            <p:strVal val="#ppt_x"/>
                                          </p:val>
                                        </p:tav>
                                      </p:tavLst>
                                    </p:anim>
                                    <p:anim calcmode="lin" valueType="num">
                                      <p:cBhvr>
                                        <p:cTn id="9" dur="5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anim calcmode="lin" valueType="num">
                                      <p:cBhvr>
                                        <p:cTn id="13" dur="500" fill="hold"/>
                                        <p:tgtEl>
                                          <p:spTgt spid="21"/>
                                        </p:tgtEl>
                                        <p:attrNameLst>
                                          <p:attrName>ppt_x</p:attrName>
                                        </p:attrNameLst>
                                      </p:cBhvr>
                                      <p:tavLst>
                                        <p:tav tm="0">
                                          <p:val>
                                            <p:strVal val="#ppt_x"/>
                                          </p:val>
                                        </p:tav>
                                        <p:tav tm="100000">
                                          <p:val>
                                            <p:strVal val="#ppt_x"/>
                                          </p:val>
                                        </p:tav>
                                      </p:tavLst>
                                    </p:anim>
                                    <p:anim calcmode="lin" valueType="num">
                                      <p:cBhvr>
                                        <p:cTn id="14" dur="500" fill="hold"/>
                                        <p:tgtEl>
                                          <p:spTgt spid="2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nodePh="1">
                                  <p:stCondLst>
                                    <p:cond delay="0"/>
                                  </p:stCondLst>
                                  <p:endCondLst>
                                    <p:cond evt="begin" delay="0">
                                      <p:tn val="15"/>
                                    </p:cond>
                                  </p:endCondLst>
                                  <p:childTnLst>
                                    <p:set>
                                      <p:cBhvr>
                                        <p:cTn id="16" dur="1" fill="hold">
                                          <p:stCondLst>
                                            <p:cond delay="0"/>
                                          </p:stCondLst>
                                        </p:cTn>
                                        <p:tgtEl>
                                          <p:spTgt spid="27">
                                            <p:txEl>
                                              <p:pRg st="0" end="0"/>
                                            </p:txEl>
                                          </p:spTgt>
                                        </p:tgtEl>
                                        <p:attrNameLst>
                                          <p:attrName>style.visibility</p:attrName>
                                        </p:attrNameLst>
                                      </p:cBhvr>
                                      <p:to>
                                        <p:strVal val="visible"/>
                                      </p:to>
                                    </p:set>
                                    <p:animEffect transition="in" filter="fade">
                                      <p:cBhvr>
                                        <p:cTn id="17" dur="500"/>
                                        <p:tgtEl>
                                          <p:spTgt spid="27">
                                            <p:txEl>
                                              <p:pRg st="0" end="0"/>
                                            </p:txEl>
                                          </p:spTgt>
                                        </p:tgtEl>
                                      </p:cBhvr>
                                    </p:animEffect>
                                    <p:anim calcmode="lin" valueType="num">
                                      <p:cBhvr>
                                        <p:cTn id="18" dur="500" fill="hold"/>
                                        <p:tgtEl>
                                          <p:spTgt spid="27">
                                            <p:txEl>
                                              <p:pRg st="0" end="0"/>
                                            </p:txEl>
                                          </p:spTgt>
                                        </p:tgtEl>
                                        <p:attrNameLst>
                                          <p:attrName>ppt_x</p:attrName>
                                        </p:attrNameLst>
                                      </p:cBhvr>
                                      <p:tavLst>
                                        <p:tav tm="0">
                                          <p:val>
                                            <p:strVal val="#ppt_x"/>
                                          </p:val>
                                        </p:tav>
                                        <p:tav tm="100000">
                                          <p:val>
                                            <p:strVal val="#ppt_x"/>
                                          </p:val>
                                        </p:tav>
                                      </p:tavLst>
                                    </p:anim>
                                    <p:anim calcmode="lin" valueType="num">
                                      <p:cBhvr>
                                        <p:cTn id="19" dur="500" fill="hold"/>
                                        <p:tgtEl>
                                          <p:spTgt spid="27">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nodePh="1">
                                  <p:stCondLst>
                                    <p:cond delay="0"/>
                                  </p:stCondLst>
                                  <p:endCondLst>
                                    <p:cond evt="begin" delay="0">
                                      <p:tn val="20"/>
                                    </p:cond>
                                  </p:endCondLst>
                                  <p:childTnLst>
                                    <p:set>
                                      <p:cBhvr>
                                        <p:cTn id="21" dur="1" fill="hold">
                                          <p:stCondLst>
                                            <p:cond delay="0"/>
                                          </p:stCondLst>
                                        </p:cTn>
                                        <p:tgtEl>
                                          <p:spTgt spid="32">
                                            <p:txEl>
                                              <p:pRg st="0" end="0"/>
                                            </p:txEl>
                                          </p:spTgt>
                                        </p:tgtEl>
                                        <p:attrNameLst>
                                          <p:attrName>style.visibility</p:attrName>
                                        </p:attrNameLst>
                                      </p:cBhvr>
                                      <p:to>
                                        <p:strVal val="visible"/>
                                      </p:to>
                                    </p:set>
                                    <p:animEffect transition="in" filter="fade">
                                      <p:cBhvr>
                                        <p:cTn id="22" dur="500"/>
                                        <p:tgtEl>
                                          <p:spTgt spid="32">
                                            <p:txEl>
                                              <p:pRg st="0" end="0"/>
                                            </p:txEl>
                                          </p:spTgt>
                                        </p:tgtEl>
                                      </p:cBhvr>
                                    </p:animEffect>
                                    <p:anim calcmode="lin" valueType="num">
                                      <p:cBhvr>
                                        <p:cTn id="23"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24" dur="500" fill="hold"/>
                                        <p:tgtEl>
                                          <p:spTgt spid="32">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anim calcmode="lin" valueType="num">
                                      <p:cBhvr>
                                        <p:cTn id="28" dur="500" fill="hold"/>
                                        <p:tgtEl>
                                          <p:spTgt spid="2"/>
                                        </p:tgtEl>
                                        <p:attrNameLst>
                                          <p:attrName>ppt_x</p:attrName>
                                        </p:attrNameLst>
                                      </p:cBhvr>
                                      <p:tavLst>
                                        <p:tav tm="0">
                                          <p:val>
                                            <p:strVal val="#ppt_x"/>
                                          </p:val>
                                        </p:tav>
                                        <p:tav tm="100000">
                                          <p:val>
                                            <p:strVal val="#ppt_x"/>
                                          </p:val>
                                        </p:tav>
                                      </p:tavLst>
                                    </p:anim>
                                    <p:anim calcmode="lin" valueType="num">
                                      <p:cBhvr>
                                        <p:cTn id="29" dur="500" fill="hold"/>
                                        <p:tgtEl>
                                          <p:spTgt spid="2"/>
                                        </p:tgtEl>
                                        <p:attrNameLst>
                                          <p:attrName>ppt_y</p:attrName>
                                        </p:attrNameLst>
                                      </p:cBhvr>
                                      <p:tavLst>
                                        <p:tav tm="0">
                                          <p:val>
                                            <p:strVal val="#ppt_y+.1"/>
                                          </p:val>
                                        </p:tav>
                                        <p:tav tm="100000">
                                          <p:val>
                                            <p:strVal val="#ppt_y"/>
                                          </p:val>
                                        </p:tav>
                                      </p:tavLst>
                                    </p:anim>
                                  </p:childTnLst>
                                </p:cTn>
                              </p:par>
                            </p:childTnLst>
                          </p:cTn>
                        </p:par>
                        <p:par>
                          <p:cTn id="30" fill="hold">
                            <p:stCondLst>
                              <p:cond delay="500"/>
                            </p:stCondLst>
                            <p:childTnLst>
                              <p:par>
                                <p:cTn id="31" presetID="42" presetClass="entr" presetSubtype="0" fill="hold" grpId="0"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anim calcmode="lin" valueType="num">
                                      <p:cBhvr>
                                        <p:cTn id="34" dur="500" fill="hold"/>
                                        <p:tgtEl>
                                          <p:spTgt spid="17"/>
                                        </p:tgtEl>
                                        <p:attrNameLst>
                                          <p:attrName>ppt_x</p:attrName>
                                        </p:attrNameLst>
                                      </p:cBhvr>
                                      <p:tavLst>
                                        <p:tav tm="0">
                                          <p:val>
                                            <p:strVal val="#ppt_x"/>
                                          </p:val>
                                        </p:tav>
                                        <p:tav tm="100000">
                                          <p:val>
                                            <p:strVal val="#ppt_x"/>
                                          </p:val>
                                        </p:tav>
                                      </p:tavLst>
                                    </p:anim>
                                    <p:anim calcmode="lin" valueType="num">
                                      <p:cBhvr>
                                        <p:cTn id="35" dur="500" fill="hold"/>
                                        <p:tgtEl>
                                          <p:spTgt spid="17"/>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anim calcmode="lin" valueType="num">
                                      <p:cBhvr>
                                        <p:cTn id="39" dur="500" fill="hold"/>
                                        <p:tgtEl>
                                          <p:spTgt spid="22"/>
                                        </p:tgtEl>
                                        <p:attrNameLst>
                                          <p:attrName>ppt_x</p:attrName>
                                        </p:attrNameLst>
                                      </p:cBhvr>
                                      <p:tavLst>
                                        <p:tav tm="0">
                                          <p:val>
                                            <p:strVal val="#ppt_x"/>
                                          </p:val>
                                        </p:tav>
                                        <p:tav tm="100000">
                                          <p:val>
                                            <p:strVal val="#ppt_x"/>
                                          </p:val>
                                        </p:tav>
                                      </p:tavLst>
                                    </p:anim>
                                    <p:anim calcmode="lin" valueType="num">
                                      <p:cBhvr>
                                        <p:cTn id="40" dur="500" fill="hold"/>
                                        <p:tgtEl>
                                          <p:spTgt spid="22"/>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nodePh="1">
                                  <p:stCondLst>
                                    <p:cond delay="0"/>
                                  </p:stCondLst>
                                  <p:endCondLst>
                                    <p:cond evt="begin" delay="0">
                                      <p:tn val="41"/>
                                    </p:cond>
                                  </p:endCondLst>
                                  <p:childTnLst>
                                    <p:set>
                                      <p:cBhvr>
                                        <p:cTn id="42" dur="1" fill="hold">
                                          <p:stCondLst>
                                            <p:cond delay="0"/>
                                          </p:stCondLst>
                                        </p:cTn>
                                        <p:tgtEl>
                                          <p:spTgt spid="28">
                                            <p:txEl>
                                              <p:pRg st="0" end="0"/>
                                            </p:txEl>
                                          </p:spTgt>
                                        </p:tgtEl>
                                        <p:attrNameLst>
                                          <p:attrName>style.visibility</p:attrName>
                                        </p:attrNameLst>
                                      </p:cBhvr>
                                      <p:to>
                                        <p:strVal val="visible"/>
                                      </p:to>
                                    </p:set>
                                    <p:animEffect transition="in" filter="fade">
                                      <p:cBhvr>
                                        <p:cTn id="43" dur="500"/>
                                        <p:tgtEl>
                                          <p:spTgt spid="28">
                                            <p:txEl>
                                              <p:pRg st="0" end="0"/>
                                            </p:txEl>
                                          </p:spTgt>
                                        </p:tgtEl>
                                      </p:cBhvr>
                                    </p:animEffect>
                                    <p:anim calcmode="lin" valueType="num">
                                      <p:cBhvr>
                                        <p:cTn id="44"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45" dur="500" fill="hold"/>
                                        <p:tgtEl>
                                          <p:spTgt spid="28">
                                            <p:txEl>
                                              <p:pRg st="0" end="0"/>
                                            </p:tx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nodePh="1">
                                  <p:stCondLst>
                                    <p:cond delay="0"/>
                                  </p:stCondLst>
                                  <p:endCondLst>
                                    <p:cond evt="begin" delay="0">
                                      <p:tn val="46"/>
                                    </p:cond>
                                  </p:endCondLst>
                                  <p:childTnLst>
                                    <p:set>
                                      <p:cBhvr>
                                        <p:cTn id="47" dur="1" fill="hold">
                                          <p:stCondLst>
                                            <p:cond delay="0"/>
                                          </p:stCondLst>
                                        </p:cTn>
                                        <p:tgtEl>
                                          <p:spTgt spid="33">
                                            <p:txEl>
                                              <p:pRg st="0" end="0"/>
                                            </p:txEl>
                                          </p:spTgt>
                                        </p:tgtEl>
                                        <p:attrNameLst>
                                          <p:attrName>style.visibility</p:attrName>
                                        </p:attrNameLst>
                                      </p:cBhvr>
                                      <p:to>
                                        <p:strVal val="visible"/>
                                      </p:to>
                                    </p:set>
                                    <p:animEffect transition="in" filter="fade">
                                      <p:cBhvr>
                                        <p:cTn id="48" dur="500"/>
                                        <p:tgtEl>
                                          <p:spTgt spid="33">
                                            <p:txEl>
                                              <p:pRg st="0" end="0"/>
                                            </p:txEl>
                                          </p:spTgt>
                                        </p:tgtEl>
                                      </p:cBhvr>
                                    </p:animEffect>
                                    <p:anim calcmode="lin" valueType="num">
                                      <p:cBhvr>
                                        <p:cTn id="49"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50" dur="500" fill="hold"/>
                                        <p:tgtEl>
                                          <p:spTgt spid="33">
                                            <p:txEl>
                                              <p:pRg st="0" end="0"/>
                                            </p:txEl>
                                          </p:spTgt>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fade">
                                      <p:cBhvr>
                                        <p:cTn id="53" dur="500"/>
                                        <p:tgtEl>
                                          <p:spTgt spid="40"/>
                                        </p:tgtEl>
                                      </p:cBhvr>
                                    </p:animEffect>
                                    <p:anim calcmode="lin" valueType="num">
                                      <p:cBhvr>
                                        <p:cTn id="54" dur="500" fill="hold"/>
                                        <p:tgtEl>
                                          <p:spTgt spid="40"/>
                                        </p:tgtEl>
                                        <p:attrNameLst>
                                          <p:attrName>ppt_x</p:attrName>
                                        </p:attrNameLst>
                                      </p:cBhvr>
                                      <p:tavLst>
                                        <p:tav tm="0">
                                          <p:val>
                                            <p:strVal val="#ppt_x"/>
                                          </p:val>
                                        </p:tav>
                                        <p:tav tm="100000">
                                          <p:val>
                                            <p:strVal val="#ppt_x"/>
                                          </p:val>
                                        </p:tav>
                                      </p:tavLst>
                                    </p:anim>
                                    <p:anim calcmode="lin" valueType="num">
                                      <p:cBhvr>
                                        <p:cTn id="55" dur="500" fill="hold"/>
                                        <p:tgtEl>
                                          <p:spTgt spid="40"/>
                                        </p:tgtEl>
                                        <p:attrNameLst>
                                          <p:attrName>ppt_y</p:attrName>
                                        </p:attrNameLst>
                                      </p:cBhvr>
                                      <p:tavLst>
                                        <p:tav tm="0">
                                          <p:val>
                                            <p:strVal val="#ppt_y+.1"/>
                                          </p:val>
                                        </p:tav>
                                        <p:tav tm="100000">
                                          <p:val>
                                            <p:strVal val="#ppt_y"/>
                                          </p:val>
                                        </p:tav>
                                      </p:tavLst>
                                    </p:anim>
                                  </p:childTnLst>
                                </p:cTn>
                              </p:par>
                            </p:childTnLst>
                          </p:cTn>
                        </p:par>
                        <p:par>
                          <p:cTn id="56" fill="hold">
                            <p:stCondLst>
                              <p:cond delay="1000"/>
                            </p:stCondLst>
                            <p:childTnLst>
                              <p:par>
                                <p:cTn id="57" presetID="42" presetClass="entr" presetSubtype="0" fill="hold" grpId="0" nodeType="afterEffect">
                                  <p:stCondLst>
                                    <p:cond delay="0"/>
                                  </p:stCondLst>
                                  <p:childTnLst>
                                    <p:set>
                                      <p:cBhvr>
                                        <p:cTn id="58" dur="1" fill="hold">
                                          <p:stCondLst>
                                            <p:cond delay="0"/>
                                          </p:stCondLst>
                                        </p:cTn>
                                        <p:tgtEl>
                                          <p:spTgt spid="18"/>
                                        </p:tgtEl>
                                        <p:attrNameLst>
                                          <p:attrName>style.visibility</p:attrName>
                                        </p:attrNameLst>
                                      </p:cBhvr>
                                      <p:to>
                                        <p:strVal val="visible"/>
                                      </p:to>
                                    </p:set>
                                    <p:animEffect transition="in" filter="fade">
                                      <p:cBhvr>
                                        <p:cTn id="59" dur="500"/>
                                        <p:tgtEl>
                                          <p:spTgt spid="18"/>
                                        </p:tgtEl>
                                      </p:cBhvr>
                                    </p:animEffect>
                                    <p:anim calcmode="lin" valueType="num">
                                      <p:cBhvr>
                                        <p:cTn id="60" dur="500" fill="hold"/>
                                        <p:tgtEl>
                                          <p:spTgt spid="18"/>
                                        </p:tgtEl>
                                        <p:attrNameLst>
                                          <p:attrName>ppt_x</p:attrName>
                                        </p:attrNameLst>
                                      </p:cBhvr>
                                      <p:tavLst>
                                        <p:tav tm="0">
                                          <p:val>
                                            <p:strVal val="#ppt_x"/>
                                          </p:val>
                                        </p:tav>
                                        <p:tav tm="100000">
                                          <p:val>
                                            <p:strVal val="#ppt_x"/>
                                          </p:val>
                                        </p:tav>
                                      </p:tavLst>
                                    </p:anim>
                                    <p:anim calcmode="lin" valueType="num">
                                      <p:cBhvr>
                                        <p:cTn id="61" dur="500" fill="hold"/>
                                        <p:tgtEl>
                                          <p:spTgt spid="18"/>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500"/>
                                        <p:tgtEl>
                                          <p:spTgt spid="23"/>
                                        </p:tgtEl>
                                      </p:cBhvr>
                                    </p:animEffect>
                                    <p:anim calcmode="lin" valueType="num">
                                      <p:cBhvr>
                                        <p:cTn id="65" dur="500" fill="hold"/>
                                        <p:tgtEl>
                                          <p:spTgt spid="23"/>
                                        </p:tgtEl>
                                        <p:attrNameLst>
                                          <p:attrName>ppt_x</p:attrName>
                                        </p:attrNameLst>
                                      </p:cBhvr>
                                      <p:tavLst>
                                        <p:tav tm="0">
                                          <p:val>
                                            <p:strVal val="#ppt_x"/>
                                          </p:val>
                                        </p:tav>
                                        <p:tav tm="100000">
                                          <p:val>
                                            <p:strVal val="#ppt_x"/>
                                          </p:val>
                                        </p:tav>
                                      </p:tavLst>
                                    </p:anim>
                                    <p:anim calcmode="lin" valueType="num">
                                      <p:cBhvr>
                                        <p:cTn id="66" dur="500" fill="hold"/>
                                        <p:tgtEl>
                                          <p:spTgt spid="23"/>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nodePh="1">
                                  <p:stCondLst>
                                    <p:cond delay="0"/>
                                  </p:stCondLst>
                                  <p:endCondLst>
                                    <p:cond evt="begin" delay="0">
                                      <p:tn val="67"/>
                                    </p:cond>
                                  </p:endCondLst>
                                  <p:childTnLst>
                                    <p:set>
                                      <p:cBhvr>
                                        <p:cTn id="68" dur="1" fill="hold">
                                          <p:stCondLst>
                                            <p:cond delay="0"/>
                                          </p:stCondLst>
                                        </p:cTn>
                                        <p:tgtEl>
                                          <p:spTgt spid="29">
                                            <p:txEl>
                                              <p:pRg st="0" end="0"/>
                                            </p:txEl>
                                          </p:spTgt>
                                        </p:tgtEl>
                                        <p:attrNameLst>
                                          <p:attrName>style.visibility</p:attrName>
                                        </p:attrNameLst>
                                      </p:cBhvr>
                                      <p:to>
                                        <p:strVal val="visible"/>
                                      </p:to>
                                    </p:set>
                                    <p:animEffect transition="in" filter="fade">
                                      <p:cBhvr>
                                        <p:cTn id="69" dur="500"/>
                                        <p:tgtEl>
                                          <p:spTgt spid="29">
                                            <p:txEl>
                                              <p:pRg st="0" end="0"/>
                                            </p:txEl>
                                          </p:spTgt>
                                        </p:tgtEl>
                                      </p:cBhvr>
                                    </p:animEffect>
                                    <p:anim calcmode="lin" valueType="num">
                                      <p:cBhvr>
                                        <p:cTn id="70"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29">
                                            <p:txEl>
                                              <p:pRg st="0" end="0"/>
                                            </p:txEl>
                                          </p:spTgt>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nodePh="1">
                                  <p:stCondLst>
                                    <p:cond delay="0"/>
                                  </p:stCondLst>
                                  <p:endCondLst>
                                    <p:cond evt="begin" delay="0">
                                      <p:tn val="72"/>
                                    </p:cond>
                                  </p:endCondLst>
                                  <p:childTnLst>
                                    <p:set>
                                      <p:cBhvr>
                                        <p:cTn id="73" dur="1" fill="hold">
                                          <p:stCondLst>
                                            <p:cond delay="0"/>
                                          </p:stCondLst>
                                        </p:cTn>
                                        <p:tgtEl>
                                          <p:spTgt spid="34">
                                            <p:txEl>
                                              <p:pRg st="0" end="0"/>
                                            </p:txEl>
                                          </p:spTgt>
                                        </p:tgtEl>
                                        <p:attrNameLst>
                                          <p:attrName>style.visibility</p:attrName>
                                        </p:attrNameLst>
                                      </p:cBhvr>
                                      <p:to>
                                        <p:strVal val="visible"/>
                                      </p:to>
                                    </p:set>
                                    <p:animEffect transition="in" filter="fade">
                                      <p:cBhvr>
                                        <p:cTn id="74" dur="500"/>
                                        <p:tgtEl>
                                          <p:spTgt spid="34">
                                            <p:txEl>
                                              <p:pRg st="0" end="0"/>
                                            </p:txEl>
                                          </p:spTgt>
                                        </p:tgtEl>
                                      </p:cBhvr>
                                    </p:animEffect>
                                    <p:anim calcmode="lin" valueType="num">
                                      <p:cBhvr>
                                        <p:cTn id="75"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76" dur="500" fill="hold"/>
                                        <p:tgtEl>
                                          <p:spTgt spid="34">
                                            <p:txEl>
                                              <p:pRg st="0" end="0"/>
                                            </p:txEl>
                                          </p:spTgt>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3"/>
                                        </p:tgtEl>
                                        <p:attrNameLst>
                                          <p:attrName>style.visibility</p:attrName>
                                        </p:attrNameLst>
                                      </p:cBhvr>
                                      <p:to>
                                        <p:strVal val="visible"/>
                                      </p:to>
                                    </p:set>
                                    <p:animEffect transition="in" filter="fade">
                                      <p:cBhvr>
                                        <p:cTn id="79" dur="500"/>
                                        <p:tgtEl>
                                          <p:spTgt spid="3"/>
                                        </p:tgtEl>
                                      </p:cBhvr>
                                    </p:animEffect>
                                    <p:anim calcmode="lin" valueType="num">
                                      <p:cBhvr>
                                        <p:cTn id="80" dur="500" fill="hold"/>
                                        <p:tgtEl>
                                          <p:spTgt spid="3"/>
                                        </p:tgtEl>
                                        <p:attrNameLst>
                                          <p:attrName>ppt_x</p:attrName>
                                        </p:attrNameLst>
                                      </p:cBhvr>
                                      <p:tavLst>
                                        <p:tav tm="0">
                                          <p:val>
                                            <p:strVal val="#ppt_x"/>
                                          </p:val>
                                        </p:tav>
                                        <p:tav tm="100000">
                                          <p:val>
                                            <p:strVal val="#ppt_x"/>
                                          </p:val>
                                        </p:tav>
                                      </p:tavLst>
                                    </p:anim>
                                    <p:anim calcmode="lin" valueType="num">
                                      <p:cBhvr>
                                        <p:cTn id="81" dur="500" fill="hold"/>
                                        <p:tgtEl>
                                          <p:spTgt spid="3"/>
                                        </p:tgtEl>
                                        <p:attrNameLst>
                                          <p:attrName>ppt_y</p:attrName>
                                        </p:attrNameLst>
                                      </p:cBhvr>
                                      <p:tavLst>
                                        <p:tav tm="0">
                                          <p:val>
                                            <p:strVal val="#ppt_y+.1"/>
                                          </p:val>
                                        </p:tav>
                                        <p:tav tm="100000">
                                          <p:val>
                                            <p:strVal val="#ppt_y"/>
                                          </p:val>
                                        </p:tav>
                                      </p:tavLst>
                                    </p:anim>
                                  </p:childTnLst>
                                </p:cTn>
                              </p:par>
                            </p:childTnLst>
                          </p:cTn>
                        </p:par>
                        <p:par>
                          <p:cTn id="82" fill="hold">
                            <p:stCondLst>
                              <p:cond delay="1500"/>
                            </p:stCondLst>
                            <p:childTnLst>
                              <p:par>
                                <p:cTn id="83" presetID="42" presetClass="entr" presetSubtype="0" fill="hold" grpId="0" nodeType="afterEffect">
                                  <p:stCondLst>
                                    <p:cond delay="0"/>
                                  </p:stCondLst>
                                  <p:childTnLst>
                                    <p:set>
                                      <p:cBhvr>
                                        <p:cTn id="84" dur="1" fill="hold">
                                          <p:stCondLst>
                                            <p:cond delay="0"/>
                                          </p:stCondLst>
                                        </p:cTn>
                                        <p:tgtEl>
                                          <p:spTgt spid="19"/>
                                        </p:tgtEl>
                                        <p:attrNameLst>
                                          <p:attrName>style.visibility</p:attrName>
                                        </p:attrNameLst>
                                      </p:cBhvr>
                                      <p:to>
                                        <p:strVal val="visible"/>
                                      </p:to>
                                    </p:set>
                                    <p:animEffect transition="in" filter="fade">
                                      <p:cBhvr>
                                        <p:cTn id="85" dur="500"/>
                                        <p:tgtEl>
                                          <p:spTgt spid="19"/>
                                        </p:tgtEl>
                                      </p:cBhvr>
                                    </p:animEffect>
                                    <p:anim calcmode="lin" valueType="num">
                                      <p:cBhvr>
                                        <p:cTn id="86" dur="500" fill="hold"/>
                                        <p:tgtEl>
                                          <p:spTgt spid="19"/>
                                        </p:tgtEl>
                                        <p:attrNameLst>
                                          <p:attrName>ppt_x</p:attrName>
                                        </p:attrNameLst>
                                      </p:cBhvr>
                                      <p:tavLst>
                                        <p:tav tm="0">
                                          <p:val>
                                            <p:strVal val="#ppt_x"/>
                                          </p:val>
                                        </p:tav>
                                        <p:tav tm="100000">
                                          <p:val>
                                            <p:strVal val="#ppt_x"/>
                                          </p:val>
                                        </p:tav>
                                      </p:tavLst>
                                    </p:anim>
                                    <p:anim calcmode="lin" valueType="num">
                                      <p:cBhvr>
                                        <p:cTn id="87" dur="500" fill="hold"/>
                                        <p:tgtEl>
                                          <p:spTgt spid="19"/>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24"/>
                                        </p:tgtEl>
                                        <p:attrNameLst>
                                          <p:attrName>style.visibility</p:attrName>
                                        </p:attrNameLst>
                                      </p:cBhvr>
                                      <p:to>
                                        <p:strVal val="visible"/>
                                      </p:to>
                                    </p:set>
                                    <p:animEffect transition="in" filter="fade">
                                      <p:cBhvr>
                                        <p:cTn id="90" dur="500"/>
                                        <p:tgtEl>
                                          <p:spTgt spid="24"/>
                                        </p:tgtEl>
                                      </p:cBhvr>
                                    </p:animEffect>
                                    <p:anim calcmode="lin" valueType="num">
                                      <p:cBhvr>
                                        <p:cTn id="91" dur="500" fill="hold"/>
                                        <p:tgtEl>
                                          <p:spTgt spid="24"/>
                                        </p:tgtEl>
                                        <p:attrNameLst>
                                          <p:attrName>ppt_x</p:attrName>
                                        </p:attrNameLst>
                                      </p:cBhvr>
                                      <p:tavLst>
                                        <p:tav tm="0">
                                          <p:val>
                                            <p:strVal val="#ppt_x"/>
                                          </p:val>
                                        </p:tav>
                                        <p:tav tm="100000">
                                          <p:val>
                                            <p:strVal val="#ppt_x"/>
                                          </p:val>
                                        </p:tav>
                                      </p:tavLst>
                                    </p:anim>
                                    <p:anim calcmode="lin" valueType="num">
                                      <p:cBhvr>
                                        <p:cTn id="92" dur="500" fill="hold"/>
                                        <p:tgtEl>
                                          <p:spTgt spid="24"/>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nodePh="1">
                                  <p:stCondLst>
                                    <p:cond delay="0"/>
                                  </p:stCondLst>
                                  <p:endCondLst>
                                    <p:cond evt="begin" delay="0">
                                      <p:tn val="93"/>
                                    </p:cond>
                                  </p:endCondLst>
                                  <p:childTnLst>
                                    <p:set>
                                      <p:cBhvr>
                                        <p:cTn id="94" dur="1" fill="hold">
                                          <p:stCondLst>
                                            <p:cond delay="0"/>
                                          </p:stCondLst>
                                        </p:cTn>
                                        <p:tgtEl>
                                          <p:spTgt spid="30">
                                            <p:txEl>
                                              <p:pRg st="0" end="0"/>
                                            </p:txEl>
                                          </p:spTgt>
                                        </p:tgtEl>
                                        <p:attrNameLst>
                                          <p:attrName>style.visibility</p:attrName>
                                        </p:attrNameLst>
                                      </p:cBhvr>
                                      <p:to>
                                        <p:strVal val="visible"/>
                                      </p:to>
                                    </p:set>
                                    <p:animEffect transition="in" filter="fade">
                                      <p:cBhvr>
                                        <p:cTn id="95" dur="500"/>
                                        <p:tgtEl>
                                          <p:spTgt spid="30">
                                            <p:txEl>
                                              <p:pRg st="0" end="0"/>
                                            </p:txEl>
                                          </p:spTgt>
                                        </p:tgtEl>
                                      </p:cBhvr>
                                    </p:animEffect>
                                    <p:anim calcmode="lin" valueType="num">
                                      <p:cBhvr>
                                        <p:cTn id="96"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97" dur="500" fill="hold"/>
                                        <p:tgtEl>
                                          <p:spTgt spid="30">
                                            <p:txEl>
                                              <p:pRg st="0" end="0"/>
                                            </p:txEl>
                                          </p:spTgt>
                                        </p:tgtEl>
                                        <p:attrNameLst>
                                          <p:attrName>ppt_y</p:attrName>
                                        </p:attrNameLst>
                                      </p:cBhvr>
                                      <p:tavLst>
                                        <p:tav tm="0">
                                          <p:val>
                                            <p:strVal val="#ppt_y+.1"/>
                                          </p:val>
                                        </p:tav>
                                        <p:tav tm="100000">
                                          <p:val>
                                            <p:strVal val="#ppt_y"/>
                                          </p:val>
                                        </p:tav>
                                      </p:tavLst>
                                    </p:anim>
                                  </p:childTnLst>
                                </p:cTn>
                              </p:par>
                              <p:par>
                                <p:cTn id="98" presetID="42" presetClass="entr" presetSubtype="0" fill="hold" grpId="0" nodeType="withEffect" nodePh="1">
                                  <p:stCondLst>
                                    <p:cond delay="0"/>
                                  </p:stCondLst>
                                  <p:endCondLst>
                                    <p:cond evt="begin" delay="0">
                                      <p:tn val="98"/>
                                    </p:cond>
                                  </p:endCondLst>
                                  <p:childTnLst>
                                    <p:set>
                                      <p:cBhvr>
                                        <p:cTn id="99" dur="1" fill="hold">
                                          <p:stCondLst>
                                            <p:cond delay="0"/>
                                          </p:stCondLst>
                                        </p:cTn>
                                        <p:tgtEl>
                                          <p:spTgt spid="35">
                                            <p:txEl>
                                              <p:pRg st="0" end="0"/>
                                            </p:txEl>
                                          </p:spTgt>
                                        </p:tgtEl>
                                        <p:attrNameLst>
                                          <p:attrName>style.visibility</p:attrName>
                                        </p:attrNameLst>
                                      </p:cBhvr>
                                      <p:to>
                                        <p:strVal val="visible"/>
                                      </p:to>
                                    </p:set>
                                    <p:animEffect transition="in" filter="fade">
                                      <p:cBhvr>
                                        <p:cTn id="100" dur="500"/>
                                        <p:tgtEl>
                                          <p:spTgt spid="35">
                                            <p:txEl>
                                              <p:pRg st="0" end="0"/>
                                            </p:txEl>
                                          </p:spTgt>
                                        </p:tgtEl>
                                      </p:cBhvr>
                                    </p:animEffect>
                                    <p:anim calcmode="lin" valueType="num">
                                      <p:cBhvr>
                                        <p:cTn id="101"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102" dur="500" fill="hold"/>
                                        <p:tgtEl>
                                          <p:spTgt spid="35">
                                            <p:txEl>
                                              <p:pRg st="0" end="0"/>
                                            </p:txEl>
                                          </p:spTgt>
                                        </p:tgtEl>
                                        <p:attrNameLst>
                                          <p:attrName>ppt_y</p:attrName>
                                        </p:attrNameLst>
                                      </p:cBhvr>
                                      <p:tavLst>
                                        <p:tav tm="0">
                                          <p:val>
                                            <p:strVal val="#ppt_y+.1"/>
                                          </p:val>
                                        </p:tav>
                                        <p:tav tm="100000">
                                          <p:val>
                                            <p:strVal val="#ppt_y"/>
                                          </p:val>
                                        </p:tav>
                                      </p:tavLst>
                                    </p:anim>
                                  </p:childTnLst>
                                </p:cTn>
                              </p:par>
                              <p:par>
                                <p:cTn id="103" presetID="42" presetClass="entr" presetSubtype="0" fill="hold" grpId="0" nodeType="withEffect">
                                  <p:stCondLst>
                                    <p:cond delay="0"/>
                                  </p:stCondLst>
                                  <p:childTnLst>
                                    <p:set>
                                      <p:cBhvr>
                                        <p:cTn id="104" dur="1" fill="hold">
                                          <p:stCondLst>
                                            <p:cond delay="0"/>
                                          </p:stCondLst>
                                        </p:cTn>
                                        <p:tgtEl>
                                          <p:spTgt spid="44"/>
                                        </p:tgtEl>
                                        <p:attrNameLst>
                                          <p:attrName>style.visibility</p:attrName>
                                        </p:attrNameLst>
                                      </p:cBhvr>
                                      <p:to>
                                        <p:strVal val="visible"/>
                                      </p:to>
                                    </p:set>
                                    <p:animEffect transition="in" filter="fade">
                                      <p:cBhvr>
                                        <p:cTn id="105" dur="500"/>
                                        <p:tgtEl>
                                          <p:spTgt spid="44"/>
                                        </p:tgtEl>
                                      </p:cBhvr>
                                    </p:animEffect>
                                    <p:anim calcmode="lin" valueType="num">
                                      <p:cBhvr>
                                        <p:cTn id="106" dur="500" fill="hold"/>
                                        <p:tgtEl>
                                          <p:spTgt spid="44"/>
                                        </p:tgtEl>
                                        <p:attrNameLst>
                                          <p:attrName>ppt_x</p:attrName>
                                        </p:attrNameLst>
                                      </p:cBhvr>
                                      <p:tavLst>
                                        <p:tav tm="0">
                                          <p:val>
                                            <p:strVal val="#ppt_x"/>
                                          </p:val>
                                        </p:tav>
                                        <p:tav tm="100000">
                                          <p:val>
                                            <p:strVal val="#ppt_x"/>
                                          </p:val>
                                        </p:tav>
                                      </p:tavLst>
                                    </p:anim>
                                    <p:anim calcmode="lin" valueType="num">
                                      <p:cBhvr>
                                        <p:cTn id="107" dur="500" fill="hold"/>
                                        <p:tgtEl>
                                          <p:spTgt spid="44"/>
                                        </p:tgtEl>
                                        <p:attrNameLst>
                                          <p:attrName>ppt_y</p:attrName>
                                        </p:attrNameLst>
                                      </p:cBhvr>
                                      <p:tavLst>
                                        <p:tav tm="0">
                                          <p:val>
                                            <p:strVal val="#ppt_y+.1"/>
                                          </p:val>
                                        </p:tav>
                                        <p:tav tm="100000">
                                          <p:val>
                                            <p:strVal val="#ppt_y"/>
                                          </p:val>
                                        </p:tav>
                                      </p:tavLst>
                                    </p:anim>
                                  </p:childTnLst>
                                </p:cTn>
                              </p:par>
                            </p:childTnLst>
                          </p:cTn>
                        </p:par>
                        <p:par>
                          <p:cTn id="108" fill="hold">
                            <p:stCondLst>
                              <p:cond delay="2000"/>
                            </p:stCondLst>
                            <p:childTnLst>
                              <p:par>
                                <p:cTn id="109" presetID="42" presetClass="entr" presetSubtype="0" fill="hold" grpId="0" nodeType="afterEffect">
                                  <p:stCondLst>
                                    <p:cond delay="0"/>
                                  </p:stCondLst>
                                  <p:childTnLst>
                                    <p:set>
                                      <p:cBhvr>
                                        <p:cTn id="110" dur="1" fill="hold">
                                          <p:stCondLst>
                                            <p:cond delay="0"/>
                                          </p:stCondLst>
                                        </p:cTn>
                                        <p:tgtEl>
                                          <p:spTgt spid="20"/>
                                        </p:tgtEl>
                                        <p:attrNameLst>
                                          <p:attrName>style.visibility</p:attrName>
                                        </p:attrNameLst>
                                      </p:cBhvr>
                                      <p:to>
                                        <p:strVal val="visible"/>
                                      </p:to>
                                    </p:set>
                                    <p:animEffect transition="in" filter="fade">
                                      <p:cBhvr>
                                        <p:cTn id="111" dur="500"/>
                                        <p:tgtEl>
                                          <p:spTgt spid="20"/>
                                        </p:tgtEl>
                                      </p:cBhvr>
                                    </p:animEffect>
                                    <p:anim calcmode="lin" valueType="num">
                                      <p:cBhvr>
                                        <p:cTn id="112" dur="500" fill="hold"/>
                                        <p:tgtEl>
                                          <p:spTgt spid="20"/>
                                        </p:tgtEl>
                                        <p:attrNameLst>
                                          <p:attrName>ppt_x</p:attrName>
                                        </p:attrNameLst>
                                      </p:cBhvr>
                                      <p:tavLst>
                                        <p:tav tm="0">
                                          <p:val>
                                            <p:strVal val="#ppt_x"/>
                                          </p:val>
                                        </p:tav>
                                        <p:tav tm="100000">
                                          <p:val>
                                            <p:strVal val="#ppt_x"/>
                                          </p:val>
                                        </p:tav>
                                      </p:tavLst>
                                    </p:anim>
                                    <p:anim calcmode="lin" valueType="num">
                                      <p:cBhvr>
                                        <p:cTn id="113" dur="500" fill="hold"/>
                                        <p:tgtEl>
                                          <p:spTgt spid="20"/>
                                        </p:tgtEl>
                                        <p:attrNameLst>
                                          <p:attrName>ppt_y</p:attrName>
                                        </p:attrNameLst>
                                      </p:cBhvr>
                                      <p:tavLst>
                                        <p:tav tm="0">
                                          <p:val>
                                            <p:strVal val="#ppt_y+.1"/>
                                          </p:val>
                                        </p:tav>
                                        <p:tav tm="100000">
                                          <p:val>
                                            <p:strVal val="#ppt_y"/>
                                          </p:val>
                                        </p:tav>
                                      </p:tavLst>
                                    </p:anim>
                                  </p:childTnLst>
                                </p:cTn>
                              </p:par>
                              <p:par>
                                <p:cTn id="114" presetID="42" presetClass="entr" presetSubtype="0" fill="hold" grpId="0" nodeType="withEffect">
                                  <p:stCondLst>
                                    <p:cond delay="0"/>
                                  </p:stCondLst>
                                  <p:childTnLst>
                                    <p:set>
                                      <p:cBhvr>
                                        <p:cTn id="115" dur="1" fill="hold">
                                          <p:stCondLst>
                                            <p:cond delay="0"/>
                                          </p:stCondLst>
                                        </p:cTn>
                                        <p:tgtEl>
                                          <p:spTgt spid="25"/>
                                        </p:tgtEl>
                                        <p:attrNameLst>
                                          <p:attrName>style.visibility</p:attrName>
                                        </p:attrNameLst>
                                      </p:cBhvr>
                                      <p:to>
                                        <p:strVal val="visible"/>
                                      </p:to>
                                    </p:set>
                                    <p:animEffect transition="in" filter="fade">
                                      <p:cBhvr>
                                        <p:cTn id="116" dur="500"/>
                                        <p:tgtEl>
                                          <p:spTgt spid="25"/>
                                        </p:tgtEl>
                                      </p:cBhvr>
                                    </p:animEffect>
                                    <p:anim calcmode="lin" valueType="num">
                                      <p:cBhvr>
                                        <p:cTn id="117" dur="500" fill="hold"/>
                                        <p:tgtEl>
                                          <p:spTgt spid="25"/>
                                        </p:tgtEl>
                                        <p:attrNameLst>
                                          <p:attrName>ppt_x</p:attrName>
                                        </p:attrNameLst>
                                      </p:cBhvr>
                                      <p:tavLst>
                                        <p:tav tm="0">
                                          <p:val>
                                            <p:strVal val="#ppt_x"/>
                                          </p:val>
                                        </p:tav>
                                        <p:tav tm="100000">
                                          <p:val>
                                            <p:strVal val="#ppt_x"/>
                                          </p:val>
                                        </p:tav>
                                      </p:tavLst>
                                    </p:anim>
                                    <p:anim calcmode="lin" valueType="num">
                                      <p:cBhvr>
                                        <p:cTn id="118" dur="500" fill="hold"/>
                                        <p:tgtEl>
                                          <p:spTgt spid="25"/>
                                        </p:tgtEl>
                                        <p:attrNameLst>
                                          <p:attrName>ppt_y</p:attrName>
                                        </p:attrNameLst>
                                      </p:cBhvr>
                                      <p:tavLst>
                                        <p:tav tm="0">
                                          <p:val>
                                            <p:strVal val="#ppt_y+.1"/>
                                          </p:val>
                                        </p:tav>
                                        <p:tav tm="100000">
                                          <p:val>
                                            <p:strVal val="#ppt_y"/>
                                          </p:val>
                                        </p:tav>
                                      </p:tavLst>
                                    </p:anim>
                                  </p:childTnLst>
                                </p:cTn>
                              </p:par>
                              <p:par>
                                <p:cTn id="119" presetID="42" presetClass="entr" presetSubtype="0" fill="hold" grpId="0" nodeType="withEffect" nodePh="1">
                                  <p:stCondLst>
                                    <p:cond delay="0"/>
                                  </p:stCondLst>
                                  <p:endCondLst>
                                    <p:cond evt="begin" delay="0">
                                      <p:tn val="119"/>
                                    </p:cond>
                                  </p:endCondLst>
                                  <p:childTnLst>
                                    <p:set>
                                      <p:cBhvr>
                                        <p:cTn id="120" dur="1" fill="hold">
                                          <p:stCondLst>
                                            <p:cond delay="0"/>
                                          </p:stCondLst>
                                        </p:cTn>
                                        <p:tgtEl>
                                          <p:spTgt spid="31">
                                            <p:txEl>
                                              <p:pRg st="0" end="0"/>
                                            </p:txEl>
                                          </p:spTgt>
                                        </p:tgtEl>
                                        <p:attrNameLst>
                                          <p:attrName>style.visibility</p:attrName>
                                        </p:attrNameLst>
                                      </p:cBhvr>
                                      <p:to>
                                        <p:strVal val="visible"/>
                                      </p:to>
                                    </p:set>
                                    <p:animEffect transition="in" filter="fade">
                                      <p:cBhvr>
                                        <p:cTn id="121" dur="500"/>
                                        <p:tgtEl>
                                          <p:spTgt spid="31">
                                            <p:txEl>
                                              <p:pRg st="0" end="0"/>
                                            </p:txEl>
                                          </p:spTgt>
                                        </p:tgtEl>
                                      </p:cBhvr>
                                    </p:animEffect>
                                    <p:anim calcmode="lin" valueType="num">
                                      <p:cBhvr>
                                        <p:cTn id="122"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123" dur="500" fill="hold"/>
                                        <p:tgtEl>
                                          <p:spTgt spid="31">
                                            <p:txEl>
                                              <p:pRg st="0" end="0"/>
                                            </p:txEl>
                                          </p:spTgt>
                                        </p:tgtEl>
                                        <p:attrNameLst>
                                          <p:attrName>ppt_y</p:attrName>
                                        </p:attrNameLst>
                                      </p:cBhvr>
                                      <p:tavLst>
                                        <p:tav tm="0">
                                          <p:val>
                                            <p:strVal val="#ppt_y+.1"/>
                                          </p:val>
                                        </p:tav>
                                        <p:tav tm="100000">
                                          <p:val>
                                            <p:strVal val="#ppt_y"/>
                                          </p:val>
                                        </p:tav>
                                      </p:tavLst>
                                    </p:anim>
                                  </p:childTnLst>
                                </p:cTn>
                              </p:par>
                              <p:par>
                                <p:cTn id="124" presetID="42" presetClass="entr" presetSubtype="0" fill="hold" grpId="0" nodeType="withEffect" nodePh="1">
                                  <p:stCondLst>
                                    <p:cond delay="0"/>
                                  </p:stCondLst>
                                  <p:endCondLst>
                                    <p:cond evt="begin" delay="0">
                                      <p:tn val="124"/>
                                    </p:cond>
                                  </p:endCondLst>
                                  <p:childTnLst>
                                    <p:set>
                                      <p:cBhvr>
                                        <p:cTn id="125" dur="1" fill="hold">
                                          <p:stCondLst>
                                            <p:cond delay="0"/>
                                          </p:stCondLst>
                                        </p:cTn>
                                        <p:tgtEl>
                                          <p:spTgt spid="36">
                                            <p:txEl>
                                              <p:pRg st="0" end="0"/>
                                            </p:txEl>
                                          </p:spTgt>
                                        </p:tgtEl>
                                        <p:attrNameLst>
                                          <p:attrName>style.visibility</p:attrName>
                                        </p:attrNameLst>
                                      </p:cBhvr>
                                      <p:to>
                                        <p:strVal val="visible"/>
                                      </p:to>
                                    </p:set>
                                    <p:animEffect transition="in" filter="fade">
                                      <p:cBhvr>
                                        <p:cTn id="126" dur="500"/>
                                        <p:tgtEl>
                                          <p:spTgt spid="36">
                                            <p:txEl>
                                              <p:pRg st="0" end="0"/>
                                            </p:txEl>
                                          </p:spTgt>
                                        </p:tgtEl>
                                      </p:cBhvr>
                                    </p:animEffect>
                                    <p:anim calcmode="lin" valueType="num">
                                      <p:cBhvr>
                                        <p:cTn id="127"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128" dur="500" fill="hold"/>
                                        <p:tgtEl>
                                          <p:spTgt spid="36">
                                            <p:txEl>
                                              <p:pRg st="0" end="0"/>
                                            </p:txEl>
                                          </p:spTgt>
                                        </p:tgtEl>
                                        <p:attrNameLst>
                                          <p:attrName>ppt_y</p:attrName>
                                        </p:attrNameLst>
                                      </p:cBhvr>
                                      <p:tavLst>
                                        <p:tav tm="0">
                                          <p:val>
                                            <p:strVal val="#ppt_y+.1"/>
                                          </p:val>
                                        </p:tav>
                                        <p:tav tm="100000">
                                          <p:val>
                                            <p:strVal val="#ppt_y"/>
                                          </p:val>
                                        </p:tav>
                                      </p:tavLst>
                                    </p:anim>
                                  </p:childTnLst>
                                </p:cTn>
                              </p:par>
                              <p:par>
                                <p:cTn id="129" presetID="42" presetClass="entr" presetSubtype="0" fill="hold" grpId="0" nodeType="withEffect">
                                  <p:stCondLst>
                                    <p:cond delay="0"/>
                                  </p:stCondLst>
                                  <p:childTnLst>
                                    <p:set>
                                      <p:cBhvr>
                                        <p:cTn id="130" dur="1" fill="hold">
                                          <p:stCondLst>
                                            <p:cond delay="0"/>
                                          </p:stCondLst>
                                        </p:cTn>
                                        <p:tgtEl>
                                          <p:spTgt spid="45"/>
                                        </p:tgtEl>
                                        <p:attrNameLst>
                                          <p:attrName>style.visibility</p:attrName>
                                        </p:attrNameLst>
                                      </p:cBhvr>
                                      <p:to>
                                        <p:strVal val="visible"/>
                                      </p:to>
                                    </p:set>
                                    <p:animEffect transition="in" filter="fade">
                                      <p:cBhvr>
                                        <p:cTn id="131" dur="500"/>
                                        <p:tgtEl>
                                          <p:spTgt spid="45"/>
                                        </p:tgtEl>
                                      </p:cBhvr>
                                    </p:animEffect>
                                    <p:anim calcmode="lin" valueType="num">
                                      <p:cBhvr>
                                        <p:cTn id="132" dur="500" fill="hold"/>
                                        <p:tgtEl>
                                          <p:spTgt spid="45"/>
                                        </p:tgtEl>
                                        <p:attrNameLst>
                                          <p:attrName>ppt_x</p:attrName>
                                        </p:attrNameLst>
                                      </p:cBhvr>
                                      <p:tavLst>
                                        <p:tav tm="0">
                                          <p:val>
                                            <p:strVal val="#ppt_x"/>
                                          </p:val>
                                        </p:tav>
                                        <p:tav tm="100000">
                                          <p:val>
                                            <p:strVal val="#ppt_x"/>
                                          </p:val>
                                        </p:tav>
                                      </p:tavLst>
                                    </p:anim>
                                    <p:anim calcmode="lin" valueType="num">
                                      <p:cBhvr>
                                        <p:cTn id="133" dur="500" fill="hold"/>
                                        <p:tgtEl>
                                          <p:spTgt spid="45"/>
                                        </p:tgtEl>
                                        <p:attrNameLst>
                                          <p:attrName>ppt_y</p:attrName>
                                        </p:attrNameLst>
                                      </p:cBhvr>
                                      <p:tavLst>
                                        <p:tav tm="0">
                                          <p:val>
                                            <p:strVal val="#ppt_y+.1"/>
                                          </p:val>
                                        </p:tav>
                                        <p:tav tm="100000">
                                          <p:val>
                                            <p:strVal val="#ppt_y"/>
                                          </p:val>
                                        </p:tav>
                                      </p:tavLst>
                                    </p:anim>
                                  </p:childTnLst>
                                </p:cTn>
                              </p:par>
                            </p:childTnLst>
                          </p:cTn>
                        </p:par>
                        <p:par>
                          <p:cTn id="134" fill="hold">
                            <p:stCondLst>
                              <p:cond delay="2500"/>
                            </p:stCondLst>
                            <p:childTnLst>
                              <p:par>
                                <p:cTn id="135" presetID="10" presetClass="entr" presetSubtype="0" fill="hold" grpId="0" nodeType="afterEffect">
                                  <p:stCondLst>
                                    <p:cond delay="0"/>
                                  </p:stCondLst>
                                  <p:childTnLst>
                                    <p:set>
                                      <p:cBhvr>
                                        <p:cTn id="136" dur="1" fill="hold">
                                          <p:stCondLst>
                                            <p:cond delay="0"/>
                                          </p:stCondLst>
                                        </p:cTn>
                                        <p:tgtEl>
                                          <p:spTgt spid="5"/>
                                        </p:tgtEl>
                                        <p:attrNameLst>
                                          <p:attrName>style.visibility</p:attrName>
                                        </p:attrNameLst>
                                      </p:cBhvr>
                                      <p:to>
                                        <p:strVal val="visible"/>
                                      </p:to>
                                    </p:set>
                                    <p:animEffect transition="in" filter="fade">
                                      <p:cBhvr>
                                        <p:cTn id="137" dur="500"/>
                                        <p:tgtEl>
                                          <p:spTgt spid="5"/>
                                        </p:tgtEl>
                                      </p:cBhvr>
                                    </p:animEffect>
                                  </p:childTnLst>
                                </p:cTn>
                              </p:par>
                            </p:childTnLst>
                          </p:cTn>
                        </p:par>
                        <p:par>
                          <p:cTn id="138" fill="hold">
                            <p:stCondLst>
                              <p:cond delay="3000"/>
                            </p:stCondLst>
                            <p:childTnLst>
                              <p:par>
                                <p:cTn id="139" presetID="10" presetClass="entr" presetSubtype="0" fill="hold" grpId="0" nodeType="afterEffect" nodePh="1">
                                  <p:stCondLst>
                                    <p:cond delay="0"/>
                                  </p:stCondLst>
                                  <p:endCondLst>
                                    <p:cond evt="begin" delay="0">
                                      <p:tn val="139"/>
                                    </p:cond>
                                  </p:endCondLst>
                                  <p:childTnLst>
                                    <p:set>
                                      <p:cBhvr>
                                        <p:cTn id="140" dur="1" fill="hold">
                                          <p:stCondLst>
                                            <p:cond delay="0"/>
                                          </p:stCondLst>
                                        </p:cTn>
                                        <p:tgtEl>
                                          <p:spTgt spid="10">
                                            <p:txEl>
                                              <p:pRg st="0" end="0"/>
                                            </p:txEl>
                                          </p:spTgt>
                                        </p:tgtEl>
                                        <p:attrNameLst>
                                          <p:attrName>style.visibility</p:attrName>
                                        </p:attrNameLst>
                                      </p:cBhvr>
                                      <p:to>
                                        <p:strVal val="visible"/>
                                      </p:to>
                                    </p:set>
                                    <p:animEffect transition="in" filter="fade">
                                      <p:cBhvr>
                                        <p:cTn id="141" dur="500"/>
                                        <p:tgtEl>
                                          <p:spTgt spid="10">
                                            <p:txEl>
                                              <p:pRg st="0" end="0"/>
                                            </p:txEl>
                                          </p:spTgt>
                                        </p:tgtEl>
                                      </p:cBhvr>
                                    </p:animEffect>
                                  </p:childTnLst>
                                </p:cTn>
                              </p:par>
                            </p:childTnLst>
                          </p:cTn>
                        </p:par>
                        <p:par>
                          <p:cTn id="142" fill="hold">
                            <p:stCondLst>
                              <p:cond delay="3500"/>
                            </p:stCondLst>
                            <p:childTnLst>
                              <p:par>
                                <p:cTn id="143" presetID="10" presetClass="entr" presetSubtype="0" fill="hold" grpId="0" nodeType="afterEffect" nodePh="1">
                                  <p:stCondLst>
                                    <p:cond delay="0"/>
                                  </p:stCondLst>
                                  <p:endCondLst>
                                    <p:cond evt="begin" delay="0">
                                      <p:tn val="143"/>
                                    </p:cond>
                                  </p:endCondLst>
                                  <p:childTnLst>
                                    <p:set>
                                      <p:cBhvr>
                                        <p:cTn id="144" dur="1" fill="hold">
                                          <p:stCondLst>
                                            <p:cond delay="0"/>
                                          </p:stCondLst>
                                        </p:cTn>
                                        <p:tgtEl>
                                          <p:spTgt spid="12">
                                            <p:txEl>
                                              <p:pRg st="0" end="0"/>
                                            </p:txEl>
                                          </p:spTgt>
                                        </p:tgtEl>
                                        <p:attrNameLst>
                                          <p:attrName>style.visibility</p:attrName>
                                        </p:attrNameLst>
                                      </p:cBhvr>
                                      <p:to>
                                        <p:strVal val="visible"/>
                                      </p:to>
                                    </p:set>
                                    <p:animEffect transition="in" filter="fade">
                                      <p:cBhvr>
                                        <p:cTn id="145" dur="500"/>
                                        <p:tgtEl>
                                          <p:spTgt spid="12">
                                            <p:txEl>
                                              <p:pRg st="0" end="0"/>
                                            </p:txEl>
                                          </p:spTgt>
                                        </p:tgtEl>
                                      </p:cBhvr>
                                    </p:animEffect>
                                  </p:childTnLst>
                                </p:cTn>
                              </p:par>
                            </p:childTnLst>
                          </p:cTn>
                        </p:par>
                        <p:par>
                          <p:cTn id="146" fill="hold">
                            <p:stCondLst>
                              <p:cond delay="4000"/>
                            </p:stCondLst>
                            <p:childTnLst>
                              <p:par>
                                <p:cTn id="147" presetID="10" presetClass="entr" presetSubtype="0" fill="hold" nodeType="afterEffect">
                                  <p:stCondLst>
                                    <p:cond delay="0"/>
                                  </p:stCondLst>
                                  <p:childTnLst>
                                    <p:set>
                                      <p:cBhvr>
                                        <p:cTn id="148" dur="1" fill="hold">
                                          <p:stCondLst>
                                            <p:cond delay="0"/>
                                          </p:stCondLst>
                                        </p:cTn>
                                        <p:tgtEl>
                                          <p:spTgt spid="46"/>
                                        </p:tgtEl>
                                        <p:attrNameLst>
                                          <p:attrName>style.visibility</p:attrName>
                                        </p:attrNameLst>
                                      </p:cBhvr>
                                      <p:to>
                                        <p:strVal val="visible"/>
                                      </p:to>
                                    </p:set>
                                    <p:animEffect transition="in" filter="fade">
                                      <p:cBhvr>
                                        <p:cTn id="149"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build="p">
        <p:tmplLst>
          <p:tmpl lvl="1">
            <p:tnLst>
              <p:par>
                <p:cTn presetID="10" presetClass="entr" presetSubtype="0" fill="hold" nodeType="after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2" grpId="0" build="p">
        <p:tmplLst>
          <p:tmpl lvl="1">
            <p:tnLst>
              <p:par>
                <p:cTn presetID="10" presetClass="entr" presetSubtype="0" fill="hold" nodeType="afterEffect" nodePh="1">
                  <p:stCondLst>
                    <p:cond delay="0"/>
                  </p:stCondLst>
                  <p:endCondLst>
                    <p:cond delay="0"/>
                  </p:end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7"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anim calcmode="lin" valueType="num">
                      <p:cBhvr>
                        <p:cTn dur="500" fill="hold"/>
                        <p:tgtEl>
                          <p:spTgt spid="27"/>
                        </p:tgtEl>
                        <p:attrNameLst>
                          <p:attrName>ppt_x</p:attrName>
                        </p:attrNameLst>
                      </p:cBhvr>
                      <p:tavLst>
                        <p:tav tm="0">
                          <p:val>
                            <p:strVal val="#ppt_x"/>
                          </p:val>
                        </p:tav>
                        <p:tav tm="100000">
                          <p:val>
                            <p:strVal val="#ppt_x"/>
                          </p:val>
                        </p:tav>
                      </p:tavLst>
                    </p:anim>
                    <p:anim calcmode="lin" valueType="num">
                      <p:cBhvr>
                        <p:cTn dur="500" fill="hold"/>
                        <p:tgtEl>
                          <p:spTgt spid="27"/>
                        </p:tgtEl>
                        <p:attrNameLst>
                          <p:attrName>ppt_y</p:attrName>
                        </p:attrNameLst>
                      </p:cBhvr>
                      <p:tavLst>
                        <p:tav tm="0">
                          <p:val>
                            <p:strVal val="#ppt_y+.1"/>
                          </p:val>
                        </p:tav>
                        <p:tav tm="100000">
                          <p:val>
                            <p:strVal val="#ppt_y"/>
                          </p:val>
                        </p:tav>
                      </p:tavLst>
                    </p:anim>
                  </p:childTnLst>
                </p:cTn>
              </p:par>
            </p:tnLst>
          </p:tmpl>
        </p:tmplLst>
      </p:bldP>
      <p:bldP spid="28"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anim calcmode="lin" valueType="num">
                      <p:cBhvr>
                        <p:cTn dur="500" fill="hold"/>
                        <p:tgtEl>
                          <p:spTgt spid="28"/>
                        </p:tgtEl>
                        <p:attrNameLst>
                          <p:attrName>ppt_x</p:attrName>
                        </p:attrNameLst>
                      </p:cBhvr>
                      <p:tavLst>
                        <p:tav tm="0">
                          <p:val>
                            <p:strVal val="#ppt_x"/>
                          </p:val>
                        </p:tav>
                        <p:tav tm="100000">
                          <p:val>
                            <p:strVal val="#ppt_x"/>
                          </p:val>
                        </p:tav>
                      </p:tavLst>
                    </p:anim>
                    <p:anim calcmode="lin" valueType="num">
                      <p:cBhvr>
                        <p:cTn dur="500" fill="hold"/>
                        <p:tgtEl>
                          <p:spTgt spid="28"/>
                        </p:tgtEl>
                        <p:attrNameLst>
                          <p:attrName>ppt_y</p:attrName>
                        </p:attrNameLst>
                      </p:cBhvr>
                      <p:tavLst>
                        <p:tav tm="0">
                          <p:val>
                            <p:strVal val="#ppt_y+.1"/>
                          </p:val>
                        </p:tav>
                        <p:tav tm="100000">
                          <p:val>
                            <p:strVal val="#ppt_y"/>
                          </p:val>
                        </p:tav>
                      </p:tavLst>
                    </p:anim>
                  </p:childTnLst>
                </p:cTn>
              </p:par>
            </p:tnLst>
          </p:tmpl>
        </p:tmplLst>
      </p:bldP>
      <p:bldP spid="29"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anim calcmode="lin" valueType="num">
                      <p:cBhvr>
                        <p:cTn dur="500" fill="hold"/>
                        <p:tgtEl>
                          <p:spTgt spid="29"/>
                        </p:tgtEl>
                        <p:attrNameLst>
                          <p:attrName>ppt_x</p:attrName>
                        </p:attrNameLst>
                      </p:cBhvr>
                      <p:tavLst>
                        <p:tav tm="0">
                          <p:val>
                            <p:strVal val="#ppt_x"/>
                          </p:val>
                        </p:tav>
                        <p:tav tm="100000">
                          <p:val>
                            <p:strVal val="#ppt_x"/>
                          </p:val>
                        </p:tav>
                      </p:tavLst>
                    </p:anim>
                    <p:anim calcmode="lin" valueType="num">
                      <p:cBhvr>
                        <p:cTn dur="500" fill="hold"/>
                        <p:tgtEl>
                          <p:spTgt spid="29"/>
                        </p:tgtEl>
                        <p:attrNameLst>
                          <p:attrName>ppt_y</p:attrName>
                        </p:attrNameLst>
                      </p:cBhvr>
                      <p:tavLst>
                        <p:tav tm="0">
                          <p:val>
                            <p:strVal val="#ppt_y+.1"/>
                          </p:val>
                        </p:tav>
                        <p:tav tm="100000">
                          <p:val>
                            <p:strVal val="#ppt_y"/>
                          </p:val>
                        </p:tav>
                      </p:tavLst>
                    </p:anim>
                  </p:childTnLst>
                </p:cTn>
              </p:par>
            </p:tnLst>
          </p:tmpl>
        </p:tmplLst>
      </p:bldP>
      <p:bldP spid="30"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0"/>
                        </p:tgtEl>
                        <p:attrNameLst>
                          <p:attrName>style.visibility</p:attrName>
                        </p:attrNameLst>
                      </p:cBhvr>
                      <p:to>
                        <p:strVal val="visible"/>
                      </p:to>
                    </p:set>
                    <p:animEffect transition="in" filter="fade">
                      <p:cBhvr>
                        <p:cTn dur="500"/>
                        <p:tgtEl>
                          <p:spTgt spid="30"/>
                        </p:tgtEl>
                      </p:cBhvr>
                    </p:animEffect>
                    <p:anim calcmode="lin" valueType="num">
                      <p:cBhvr>
                        <p:cTn dur="500" fill="hold"/>
                        <p:tgtEl>
                          <p:spTgt spid="30"/>
                        </p:tgtEl>
                        <p:attrNameLst>
                          <p:attrName>ppt_x</p:attrName>
                        </p:attrNameLst>
                      </p:cBhvr>
                      <p:tavLst>
                        <p:tav tm="0">
                          <p:val>
                            <p:strVal val="#ppt_x"/>
                          </p:val>
                        </p:tav>
                        <p:tav tm="100000">
                          <p:val>
                            <p:strVal val="#ppt_x"/>
                          </p:val>
                        </p:tav>
                      </p:tavLst>
                    </p:anim>
                    <p:anim calcmode="lin" valueType="num">
                      <p:cBhvr>
                        <p:cTn dur="500" fill="hold"/>
                        <p:tgtEl>
                          <p:spTgt spid="30"/>
                        </p:tgtEl>
                        <p:attrNameLst>
                          <p:attrName>ppt_y</p:attrName>
                        </p:attrNameLst>
                      </p:cBhvr>
                      <p:tavLst>
                        <p:tav tm="0">
                          <p:val>
                            <p:strVal val="#ppt_y+.1"/>
                          </p:val>
                        </p:tav>
                        <p:tav tm="100000">
                          <p:val>
                            <p:strVal val="#ppt_y"/>
                          </p:val>
                        </p:tav>
                      </p:tavLst>
                    </p:anim>
                  </p:childTnLst>
                </p:cTn>
              </p:par>
            </p:tnLst>
          </p:tmpl>
        </p:tmplLst>
      </p:bldP>
      <p:bldP spid="31"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1"/>
                        </p:tgtEl>
                        <p:attrNameLst>
                          <p:attrName>style.visibility</p:attrName>
                        </p:attrNameLst>
                      </p:cBhvr>
                      <p:to>
                        <p:strVal val="visible"/>
                      </p:to>
                    </p:set>
                    <p:animEffect transition="in" filter="fade">
                      <p:cBhvr>
                        <p:cTn dur="500"/>
                        <p:tgtEl>
                          <p:spTgt spid="31"/>
                        </p:tgtEl>
                      </p:cBhvr>
                    </p:animEffect>
                    <p:anim calcmode="lin" valueType="num">
                      <p:cBhvr>
                        <p:cTn dur="500" fill="hold"/>
                        <p:tgtEl>
                          <p:spTgt spid="31"/>
                        </p:tgtEl>
                        <p:attrNameLst>
                          <p:attrName>ppt_x</p:attrName>
                        </p:attrNameLst>
                      </p:cBhvr>
                      <p:tavLst>
                        <p:tav tm="0">
                          <p:val>
                            <p:strVal val="#ppt_x"/>
                          </p:val>
                        </p:tav>
                        <p:tav tm="100000">
                          <p:val>
                            <p:strVal val="#ppt_x"/>
                          </p:val>
                        </p:tav>
                      </p:tavLst>
                    </p:anim>
                    <p:anim calcmode="lin" valueType="num">
                      <p:cBhvr>
                        <p:cTn dur="500" fill="hold"/>
                        <p:tgtEl>
                          <p:spTgt spid="31"/>
                        </p:tgtEl>
                        <p:attrNameLst>
                          <p:attrName>ppt_y</p:attrName>
                        </p:attrNameLst>
                      </p:cBhvr>
                      <p:tavLst>
                        <p:tav tm="0">
                          <p:val>
                            <p:strVal val="#ppt_y+.1"/>
                          </p:val>
                        </p:tav>
                        <p:tav tm="100000">
                          <p:val>
                            <p:strVal val="#ppt_y"/>
                          </p:val>
                        </p:tav>
                      </p:tavLst>
                    </p:anim>
                  </p:childTnLst>
                </p:cTn>
              </p:par>
            </p:tnLst>
          </p:tmpl>
        </p:tmplLst>
      </p:bldP>
      <p:bldP spid="32"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anim calcmode="lin" valueType="num">
                      <p:cBhvr>
                        <p:cTn dur="500" fill="hold"/>
                        <p:tgtEl>
                          <p:spTgt spid="32"/>
                        </p:tgtEl>
                        <p:attrNameLst>
                          <p:attrName>ppt_x</p:attrName>
                        </p:attrNameLst>
                      </p:cBhvr>
                      <p:tavLst>
                        <p:tav tm="0">
                          <p:val>
                            <p:strVal val="#ppt_x"/>
                          </p:val>
                        </p:tav>
                        <p:tav tm="100000">
                          <p:val>
                            <p:strVal val="#ppt_x"/>
                          </p:val>
                        </p:tav>
                      </p:tavLst>
                    </p:anim>
                    <p:anim calcmode="lin" valueType="num">
                      <p:cBhvr>
                        <p:cTn dur="500" fill="hold"/>
                        <p:tgtEl>
                          <p:spTgt spid="32"/>
                        </p:tgtEl>
                        <p:attrNameLst>
                          <p:attrName>ppt_y</p:attrName>
                        </p:attrNameLst>
                      </p:cBhvr>
                      <p:tavLst>
                        <p:tav tm="0">
                          <p:val>
                            <p:strVal val="#ppt_y+.1"/>
                          </p:val>
                        </p:tav>
                        <p:tav tm="100000">
                          <p:val>
                            <p:strVal val="#ppt_y"/>
                          </p:val>
                        </p:tav>
                      </p:tavLst>
                    </p:anim>
                  </p:childTnLst>
                </p:cTn>
              </p:par>
            </p:tnLst>
          </p:tmpl>
        </p:tmplLst>
      </p:bldP>
      <p:bldP spid="33"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anim calcmode="lin" valueType="num">
                      <p:cBhvr>
                        <p:cTn dur="500" fill="hold"/>
                        <p:tgtEl>
                          <p:spTgt spid="33"/>
                        </p:tgtEl>
                        <p:attrNameLst>
                          <p:attrName>ppt_x</p:attrName>
                        </p:attrNameLst>
                      </p:cBhvr>
                      <p:tavLst>
                        <p:tav tm="0">
                          <p:val>
                            <p:strVal val="#ppt_x"/>
                          </p:val>
                        </p:tav>
                        <p:tav tm="100000">
                          <p:val>
                            <p:strVal val="#ppt_x"/>
                          </p:val>
                        </p:tav>
                      </p:tavLst>
                    </p:anim>
                    <p:anim calcmode="lin" valueType="num">
                      <p:cBhvr>
                        <p:cTn dur="500" fill="hold"/>
                        <p:tgtEl>
                          <p:spTgt spid="33"/>
                        </p:tgtEl>
                        <p:attrNameLst>
                          <p:attrName>ppt_y</p:attrName>
                        </p:attrNameLst>
                      </p:cBhvr>
                      <p:tavLst>
                        <p:tav tm="0">
                          <p:val>
                            <p:strVal val="#ppt_y+.1"/>
                          </p:val>
                        </p:tav>
                        <p:tav tm="100000">
                          <p:val>
                            <p:strVal val="#ppt_y"/>
                          </p:val>
                        </p:tav>
                      </p:tavLst>
                    </p:anim>
                  </p:childTnLst>
                </p:cTn>
              </p:par>
            </p:tnLst>
          </p:tmpl>
        </p:tmplLst>
      </p:bldP>
      <p:bldP spid="34"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anim calcmode="lin" valueType="num">
                      <p:cBhvr>
                        <p:cTn dur="500" fill="hold"/>
                        <p:tgtEl>
                          <p:spTgt spid="34"/>
                        </p:tgtEl>
                        <p:attrNameLst>
                          <p:attrName>ppt_x</p:attrName>
                        </p:attrNameLst>
                      </p:cBhvr>
                      <p:tavLst>
                        <p:tav tm="0">
                          <p:val>
                            <p:strVal val="#ppt_x"/>
                          </p:val>
                        </p:tav>
                        <p:tav tm="100000">
                          <p:val>
                            <p:strVal val="#ppt_x"/>
                          </p:val>
                        </p:tav>
                      </p:tavLst>
                    </p:anim>
                    <p:anim calcmode="lin" valueType="num">
                      <p:cBhvr>
                        <p:cTn dur="500" fill="hold"/>
                        <p:tgtEl>
                          <p:spTgt spid="34"/>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36"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anim calcmode="lin" valueType="num">
                      <p:cBhvr>
                        <p:cTn dur="500" fill="hold"/>
                        <p:tgtEl>
                          <p:spTgt spid="36"/>
                        </p:tgtEl>
                        <p:attrNameLst>
                          <p:attrName>ppt_x</p:attrName>
                        </p:attrNameLst>
                      </p:cBhvr>
                      <p:tavLst>
                        <p:tav tm="0">
                          <p:val>
                            <p:strVal val="#ppt_x"/>
                          </p:val>
                        </p:tav>
                        <p:tav tm="100000">
                          <p:val>
                            <p:strVal val="#ppt_x"/>
                          </p:val>
                        </p:tav>
                      </p:tavLst>
                    </p:anim>
                    <p:anim calcmode="lin" valueType="num">
                      <p:cBhvr>
                        <p:cTn dur="500" fill="hold"/>
                        <p:tgtEl>
                          <p:spTgt spid="36"/>
                        </p:tgtEl>
                        <p:attrNameLst>
                          <p:attrName>ppt_y</p:attrName>
                        </p:attrNameLst>
                      </p:cBhvr>
                      <p:tavLst>
                        <p:tav tm="0">
                          <p:val>
                            <p:strVal val="#ppt_y+.1"/>
                          </p:val>
                        </p:tav>
                        <p:tav tm="100000">
                          <p:val>
                            <p:strVal val="#ppt_y"/>
                          </p:val>
                        </p:tav>
                      </p:tavLst>
                    </p:anim>
                  </p:childTnLst>
                </p:cTn>
              </p:par>
            </p:tnLst>
          </p:tmpl>
        </p:tmplLst>
      </p:bldP>
      <p:bldP spid="40" grpId="0" animBg="1"/>
      <p:bldP spid="44" grpId="0" animBg="1"/>
      <p:bldP spid="45"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24266" y="365126"/>
            <a:ext cx="8294339" cy="564773"/>
          </a:xfrm>
          <a:prstGeom prst="rect">
            <a:avLst/>
          </a:prstGeom>
        </p:spPr>
        <p:txBody>
          <a:bodyPr/>
          <a:lstStyle>
            <a:lvl1pPr>
              <a:defRPr sz="4000"/>
            </a:lvl1pPr>
          </a:lstStyle>
          <a:p>
            <a:r>
              <a:rPr lang="en-US" smtClean="0"/>
              <a:t>Click to edit Master title style</a:t>
            </a:r>
            <a:endParaRPr lang="en-US" dirty="0"/>
          </a:p>
        </p:txBody>
      </p:sp>
      <p:sp>
        <p:nvSpPr>
          <p:cNvPr id="7" name="Text Placeholder 6"/>
          <p:cNvSpPr>
            <a:spLocks noGrp="1"/>
          </p:cNvSpPr>
          <p:nvPr>
            <p:ph type="body" sz="quarter" idx="10"/>
          </p:nvPr>
        </p:nvSpPr>
        <p:spPr>
          <a:xfrm>
            <a:off x="423863" y="930275"/>
            <a:ext cx="8294742" cy="356084"/>
          </a:xfrm>
          <a:prstGeom prst="rect">
            <a:avLst/>
          </a:prstGeom>
        </p:spPr>
        <p:txBody>
          <a:bodyPr>
            <a:normAutofit/>
          </a:bodyPr>
          <a:lstStyle>
            <a:lvl1pPr marL="0" indent="0">
              <a:buFontTx/>
              <a:buNone/>
              <a:defRPr sz="2000"/>
            </a:lvl1pPr>
          </a:lstStyle>
          <a:p>
            <a:pPr lvl="0"/>
            <a:r>
              <a:rPr lang="en-US" smtClean="0"/>
              <a:t>Click to edit Master text styles</a:t>
            </a:r>
          </a:p>
        </p:txBody>
      </p:sp>
      <p:sp>
        <p:nvSpPr>
          <p:cNvPr id="8" name="Text Placeholder 6"/>
          <p:cNvSpPr>
            <a:spLocks noGrp="1"/>
          </p:cNvSpPr>
          <p:nvPr>
            <p:ph type="body" sz="quarter" idx="11"/>
          </p:nvPr>
        </p:nvSpPr>
        <p:spPr>
          <a:xfrm>
            <a:off x="1401628" y="1818892"/>
            <a:ext cx="6340745" cy="1944660"/>
          </a:xfrm>
          <a:prstGeom prst="rect">
            <a:avLst/>
          </a:prstGeom>
        </p:spPr>
        <p:txBody>
          <a:bodyPr>
            <a:normAutofit/>
          </a:bodyPr>
          <a:lstStyle>
            <a:lvl1pPr marL="0" indent="0">
              <a:buFontTx/>
              <a:buNone/>
              <a:defRPr sz="2000"/>
            </a:lvl1pPr>
          </a:lstStyle>
          <a:p>
            <a:pPr lvl="0"/>
            <a:r>
              <a:rPr lang="en-US" smtClean="0"/>
              <a:t>Click to edit Master text styles</a:t>
            </a:r>
          </a:p>
        </p:txBody>
      </p:sp>
      <p:pic>
        <p:nvPicPr>
          <p:cNvPr id="9" name="Picture 8"/>
          <p:cNvPicPr>
            <a:picLocks noChangeAspect="1"/>
          </p:cNvPicPr>
          <p:nvPr/>
        </p:nvPicPr>
        <p:blipFill>
          <a:blip r:embed="rId2" cstate="print">
            <a:alphaModFix amt="75000"/>
            <a:duotone>
              <a:prstClr val="black"/>
              <a:schemeClr val="accent3">
                <a:tint val="45000"/>
                <a:satMod val="400000"/>
              </a:schemeClr>
            </a:duotone>
            <a:extLst>
              <a:ext uri="{BEBA8EAE-BF5A-486C-A8C5-ECC9F3942E4B}">
                <a14:imgProps xmlns="" xmlns:a14="http://schemas.microsoft.com/office/drawing/2010/main">
                  <a14:imgLayer r:embed="rId3">
                    <a14:imgEffect>
                      <a14:saturation sat="0"/>
                    </a14:imgEffect>
                  </a14:imgLayer>
                </a14:imgProps>
              </a:ext>
              <a:ext uri="{28A0092B-C50C-407E-A947-70E740481C1C}">
                <a14:useLocalDpi xmlns="" xmlns:a14="http://schemas.microsoft.com/office/drawing/2010/main"/>
              </a:ext>
            </a:extLst>
          </a:blip>
          <a:stretch>
            <a:fillRect/>
          </a:stretch>
        </p:blipFill>
        <p:spPr>
          <a:xfrm>
            <a:off x="6179820" y="4296087"/>
            <a:ext cx="2538785" cy="2259697"/>
          </a:xfrm>
          <a:prstGeom prst="rect">
            <a:avLst/>
          </a:prstGeom>
        </p:spPr>
      </p:pic>
      <p:pic>
        <p:nvPicPr>
          <p:cNvPr id="10" name="Picture 9"/>
          <p:cNvPicPr>
            <a:picLocks noChangeAspect="1"/>
          </p:cNvPicPr>
          <p:nvPr/>
        </p:nvPicPr>
        <p:blipFill>
          <a:blip r:embed="rId4" cstate="print">
            <a:alphaModFix amt="75000"/>
            <a:duotone>
              <a:prstClr val="black"/>
              <a:schemeClr val="accent3">
                <a:tint val="45000"/>
                <a:satMod val="400000"/>
              </a:schemeClr>
            </a:duotone>
            <a:extLst>
              <a:ext uri="{BEBA8EAE-BF5A-486C-A8C5-ECC9F3942E4B}">
                <a14:imgProps xmlns="" xmlns:a14="http://schemas.microsoft.com/office/drawing/2010/main">
                  <a14:imgLayer r:embed="rId5">
                    <a14:imgEffect>
                      <a14:saturation sat="0"/>
                    </a14:imgEffect>
                  </a14:imgLayer>
                </a14:imgProps>
              </a:ext>
              <a:ext uri="{28A0092B-C50C-407E-A947-70E740481C1C}">
                <a14:useLocalDpi xmlns="" xmlns:a14="http://schemas.microsoft.com/office/drawing/2010/main"/>
              </a:ext>
            </a:extLst>
          </a:blip>
          <a:stretch>
            <a:fillRect/>
          </a:stretch>
        </p:blipFill>
        <p:spPr>
          <a:xfrm>
            <a:off x="423863" y="4296086"/>
            <a:ext cx="2540068" cy="2260839"/>
          </a:xfrm>
          <a:prstGeom prst="rect">
            <a:avLst/>
          </a:prstGeom>
        </p:spPr>
      </p:pic>
      <p:pic>
        <p:nvPicPr>
          <p:cNvPr id="11" name="Picture 10"/>
          <p:cNvPicPr>
            <a:picLocks noChangeAspect="1"/>
          </p:cNvPicPr>
          <p:nvPr/>
        </p:nvPicPr>
        <p:blipFill rotWithShape="1">
          <a:blip r:embed="rId6" cstate="print">
            <a:alphaModFix amt="75000"/>
            <a:duotone>
              <a:prstClr val="black"/>
              <a:schemeClr val="accent3">
                <a:tint val="45000"/>
                <a:satMod val="400000"/>
              </a:schemeClr>
            </a:duotone>
            <a:extLst>
              <a:ext uri="{BEBA8EAE-BF5A-486C-A8C5-ECC9F3942E4B}">
                <a14:imgProps xmlns="" xmlns:a14="http://schemas.microsoft.com/office/drawing/2010/main">
                  <a14:imgLayer r:embed="rId7">
                    <a14:imgEffect>
                      <a14:saturation sat="0"/>
                    </a14:imgEffect>
                  </a14:imgLayer>
                </a14:imgProps>
              </a:ext>
              <a:ext uri="{28A0092B-C50C-407E-A947-70E740481C1C}">
                <a14:useLocalDpi xmlns="" xmlns:a14="http://schemas.microsoft.com/office/drawing/2010/main"/>
              </a:ext>
            </a:extLst>
          </a:blip>
          <a:srcRect/>
          <a:stretch/>
        </p:blipFill>
        <p:spPr>
          <a:xfrm>
            <a:off x="3302484" y="4296086"/>
            <a:ext cx="2538784" cy="2259697"/>
          </a:xfrm>
          <a:prstGeom prst="rect">
            <a:avLst/>
          </a:prstGeom>
        </p:spPr>
      </p:pic>
      <p:sp>
        <p:nvSpPr>
          <p:cNvPr id="15" name="Freeform 31"/>
          <p:cNvSpPr>
            <a:spLocks noChangeArrowheads="1"/>
          </p:cNvSpPr>
          <p:nvPr/>
        </p:nvSpPr>
        <p:spPr bwMode="auto">
          <a:xfrm>
            <a:off x="423863" y="1512625"/>
            <a:ext cx="755188" cy="1068624"/>
          </a:xfrm>
          <a:custGeom>
            <a:avLst/>
            <a:gdLst>
              <a:gd name="T0" fmla="*/ 74622447 w 1582"/>
              <a:gd name="T1" fmla="*/ 153441778 h 1678"/>
              <a:gd name="T2" fmla="*/ 81241280 w 1582"/>
              <a:gd name="T3" fmla="*/ 179296980 h 1678"/>
              <a:gd name="T4" fmla="*/ 67225119 w 1582"/>
              <a:gd name="T5" fmla="*/ 207490793 h 1678"/>
              <a:gd name="T6" fmla="*/ 38284613 w 1582"/>
              <a:gd name="T7" fmla="*/ 216845597 h 1678"/>
              <a:gd name="T8" fmla="*/ 9992913 w 1582"/>
              <a:gd name="T9" fmla="*/ 202683809 h 1678"/>
              <a:gd name="T10" fmla="*/ 778495 w 1582"/>
              <a:gd name="T11" fmla="*/ 172670796 h 1678"/>
              <a:gd name="T12" fmla="*/ 12977927 w 1582"/>
              <a:gd name="T13" fmla="*/ 128756241 h 1678"/>
              <a:gd name="T14" fmla="*/ 61385142 w 1582"/>
              <a:gd name="T15" fmla="*/ 0 h 1678"/>
              <a:gd name="T16" fmla="*/ 95387130 w 1582"/>
              <a:gd name="T17" fmla="*/ 2598497 h 1678"/>
              <a:gd name="T18" fmla="*/ 53339008 w 1582"/>
              <a:gd name="T19" fmla="*/ 136941379 h 1678"/>
              <a:gd name="T20" fmla="*/ 74622447 w 1582"/>
              <a:gd name="T21" fmla="*/ 153441778 h 1678"/>
              <a:gd name="T22" fmla="*/ 185713138 w 1582"/>
              <a:gd name="T23" fmla="*/ 153182252 h 1678"/>
              <a:gd name="T24" fmla="*/ 192721038 w 1582"/>
              <a:gd name="T25" fmla="*/ 179037094 h 1678"/>
              <a:gd name="T26" fmla="*/ 179094306 w 1582"/>
              <a:gd name="T27" fmla="*/ 207231268 h 1678"/>
              <a:gd name="T28" fmla="*/ 150153800 w 1582"/>
              <a:gd name="T29" fmla="*/ 216845597 h 1678"/>
              <a:gd name="T30" fmla="*/ 121991789 w 1582"/>
              <a:gd name="T31" fmla="*/ 203203580 h 1678"/>
              <a:gd name="T32" fmla="*/ 112388304 w 1582"/>
              <a:gd name="T33" fmla="*/ 173450453 h 1678"/>
              <a:gd name="T34" fmla="*/ 124068257 w 1582"/>
              <a:gd name="T35" fmla="*/ 129275652 h 1678"/>
              <a:gd name="T36" fmla="*/ 171177860 w 1582"/>
              <a:gd name="T37" fmla="*/ 0 h 1678"/>
              <a:gd name="T38" fmla="*/ 205179848 w 1582"/>
              <a:gd name="T39" fmla="*/ 2338611 h 1678"/>
              <a:gd name="T40" fmla="*/ 164429339 w 1582"/>
              <a:gd name="T41" fmla="*/ 136941379 h 1678"/>
              <a:gd name="T42" fmla="*/ 185713138 w 1582"/>
              <a:gd name="T43" fmla="*/ 153182252 h 16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582" h="1678">
                <a:moveTo>
                  <a:pt x="575" y="1181"/>
                </a:moveTo>
                <a:cubicBezTo>
                  <a:pt x="616" y="1241"/>
                  <a:pt x="633" y="1306"/>
                  <a:pt x="626" y="1380"/>
                </a:cubicBezTo>
                <a:cubicBezTo>
                  <a:pt x="618" y="1470"/>
                  <a:pt x="584" y="1542"/>
                  <a:pt x="518" y="1597"/>
                </a:cubicBezTo>
                <a:cubicBezTo>
                  <a:pt x="453" y="1652"/>
                  <a:pt x="379" y="1677"/>
                  <a:pt x="295" y="1669"/>
                </a:cubicBezTo>
                <a:cubicBezTo>
                  <a:pt x="204" y="1661"/>
                  <a:pt x="133" y="1626"/>
                  <a:pt x="77" y="1560"/>
                </a:cubicBezTo>
                <a:cubicBezTo>
                  <a:pt x="22" y="1495"/>
                  <a:pt x="0" y="1419"/>
                  <a:pt x="6" y="1329"/>
                </a:cubicBezTo>
                <a:cubicBezTo>
                  <a:pt x="14" y="1239"/>
                  <a:pt x="45" y="1126"/>
                  <a:pt x="100" y="991"/>
                </a:cubicBezTo>
                <a:lnTo>
                  <a:pt x="473" y="0"/>
                </a:lnTo>
                <a:lnTo>
                  <a:pt x="735" y="20"/>
                </a:lnTo>
                <a:lnTo>
                  <a:pt x="411" y="1054"/>
                </a:lnTo>
                <a:cubicBezTo>
                  <a:pt x="481" y="1081"/>
                  <a:pt x="536" y="1122"/>
                  <a:pt x="575" y="1181"/>
                </a:cubicBezTo>
                <a:close/>
                <a:moveTo>
                  <a:pt x="1431" y="1179"/>
                </a:moveTo>
                <a:cubicBezTo>
                  <a:pt x="1472" y="1237"/>
                  <a:pt x="1491" y="1304"/>
                  <a:pt x="1485" y="1378"/>
                </a:cubicBezTo>
                <a:cubicBezTo>
                  <a:pt x="1478" y="1468"/>
                  <a:pt x="1444" y="1540"/>
                  <a:pt x="1380" y="1595"/>
                </a:cubicBezTo>
                <a:cubicBezTo>
                  <a:pt x="1317" y="1650"/>
                  <a:pt x="1241" y="1675"/>
                  <a:pt x="1157" y="1669"/>
                </a:cubicBezTo>
                <a:cubicBezTo>
                  <a:pt x="1067" y="1663"/>
                  <a:pt x="995" y="1628"/>
                  <a:pt x="940" y="1564"/>
                </a:cubicBezTo>
                <a:cubicBezTo>
                  <a:pt x="884" y="1501"/>
                  <a:pt x="860" y="1423"/>
                  <a:pt x="866" y="1335"/>
                </a:cubicBezTo>
                <a:cubicBezTo>
                  <a:pt x="872" y="1245"/>
                  <a:pt x="903" y="1132"/>
                  <a:pt x="956" y="995"/>
                </a:cubicBezTo>
                <a:lnTo>
                  <a:pt x="1319" y="0"/>
                </a:lnTo>
                <a:lnTo>
                  <a:pt x="1581" y="18"/>
                </a:lnTo>
                <a:lnTo>
                  <a:pt x="1267" y="1054"/>
                </a:lnTo>
                <a:cubicBezTo>
                  <a:pt x="1335" y="1079"/>
                  <a:pt x="1390" y="1120"/>
                  <a:pt x="1431" y="1179"/>
                </a:cubicBezTo>
                <a:close/>
              </a:path>
            </a:pathLst>
          </a:custGeom>
          <a:solidFill>
            <a:srgbClr val="000000"/>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 name="Freeform 31"/>
          <p:cNvSpPr>
            <a:spLocks noChangeArrowheads="1"/>
          </p:cNvSpPr>
          <p:nvPr/>
        </p:nvSpPr>
        <p:spPr bwMode="auto">
          <a:xfrm rot="10800000">
            <a:off x="7963417" y="2948741"/>
            <a:ext cx="755188" cy="1068624"/>
          </a:xfrm>
          <a:custGeom>
            <a:avLst/>
            <a:gdLst>
              <a:gd name="T0" fmla="*/ 74622447 w 1582"/>
              <a:gd name="T1" fmla="*/ 153441778 h 1678"/>
              <a:gd name="T2" fmla="*/ 81241280 w 1582"/>
              <a:gd name="T3" fmla="*/ 179296980 h 1678"/>
              <a:gd name="T4" fmla="*/ 67225119 w 1582"/>
              <a:gd name="T5" fmla="*/ 207490793 h 1678"/>
              <a:gd name="T6" fmla="*/ 38284613 w 1582"/>
              <a:gd name="T7" fmla="*/ 216845597 h 1678"/>
              <a:gd name="T8" fmla="*/ 9992913 w 1582"/>
              <a:gd name="T9" fmla="*/ 202683809 h 1678"/>
              <a:gd name="T10" fmla="*/ 778495 w 1582"/>
              <a:gd name="T11" fmla="*/ 172670796 h 1678"/>
              <a:gd name="T12" fmla="*/ 12977927 w 1582"/>
              <a:gd name="T13" fmla="*/ 128756241 h 1678"/>
              <a:gd name="T14" fmla="*/ 61385142 w 1582"/>
              <a:gd name="T15" fmla="*/ 0 h 1678"/>
              <a:gd name="T16" fmla="*/ 95387130 w 1582"/>
              <a:gd name="T17" fmla="*/ 2598497 h 1678"/>
              <a:gd name="T18" fmla="*/ 53339008 w 1582"/>
              <a:gd name="T19" fmla="*/ 136941379 h 1678"/>
              <a:gd name="T20" fmla="*/ 74622447 w 1582"/>
              <a:gd name="T21" fmla="*/ 153441778 h 1678"/>
              <a:gd name="T22" fmla="*/ 185713138 w 1582"/>
              <a:gd name="T23" fmla="*/ 153182252 h 1678"/>
              <a:gd name="T24" fmla="*/ 192721038 w 1582"/>
              <a:gd name="T25" fmla="*/ 179037094 h 1678"/>
              <a:gd name="T26" fmla="*/ 179094306 w 1582"/>
              <a:gd name="T27" fmla="*/ 207231268 h 1678"/>
              <a:gd name="T28" fmla="*/ 150153800 w 1582"/>
              <a:gd name="T29" fmla="*/ 216845597 h 1678"/>
              <a:gd name="T30" fmla="*/ 121991789 w 1582"/>
              <a:gd name="T31" fmla="*/ 203203580 h 1678"/>
              <a:gd name="T32" fmla="*/ 112388304 w 1582"/>
              <a:gd name="T33" fmla="*/ 173450453 h 1678"/>
              <a:gd name="T34" fmla="*/ 124068257 w 1582"/>
              <a:gd name="T35" fmla="*/ 129275652 h 1678"/>
              <a:gd name="T36" fmla="*/ 171177860 w 1582"/>
              <a:gd name="T37" fmla="*/ 0 h 1678"/>
              <a:gd name="T38" fmla="*/ 205179848 w 1582"/>
              <a:gd name="T39" fmla="*/ 2338611 h 1678"/>
              <a:gd name="T40" fmla="*/ 164429339 w 1582"/>
              <a:gd name="T41" fmla="*/ 136941379 h 1678"/>
              <a:gd name="T42" fmla="*/ 185713138 w 1582"/>
              <a:gd name="T43" fmla="*/ 153182252 h 16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582" h="1678">
                <a:moveTo>
                  <a:pt x="575" y="1181"/>
                </a:moveTo>
                <a:cubicBezTo>
                  <a:pt x="616" y="1241"/>
                  <a:pt x="633" y="1306"/>
                  <a:pt x="626" y="1380"/>
                </a:cubicBezTo>
                <a:cubicBezTo>
                  <a:pt x="618" y="1470"/>
                  <a:pt x="584" y="1542"/>
                  <a:pt x="518" y="1597"/>
                </a:cubicBezTo>
                <a:cubicBezTo>
                  <a:pt x="453" y="1652"/>
                  <a:pt x="379" y="1677"/>
                  <a:pt x="295" y="1669"/>
                </a:cubicBezTo>
                <a:cubicBezTo>
                  <a:pt x="204" y="1661"/>
                  <a:pt x="133" y="1626"/>
                  <a:pt x="77" y="1560"/>
                </a:cubicBezTo>
                <a:cubicBezTo>
                  <a:pt x="22" y="1495"/>
                  <a:pt x="0" y="1419"/>
                  <a:pt x="6" y="1329"/>
                </a:cubicBezTo>
                <a:cubicBezTo>
                  <a:pt x="14" y="1239"/>
                  <a:pt x="45" y="1126"/>
                  <a:pt x="100" y="991"/>
                </a:cubicBezTo>
                <a:lnTo>
                  <a:pt x="473" y="0"/>
                </a:lnTo>
                <a:lnTo>
                  <a:pt x="735" y="20"/>
                </a:lnTo>
                <a:lnTo>
                  <a:pt x="411" y="1054"/>
                </a:lnTo>
                <a:cubicBezTo>
                  <a:pt x="481" y="1081"/>
                  <a:pt x="536" y="1122"/>
                  <a:pt x="575" y="1181"/>
                </a:cubicBezTo>
                <a:close/>
                <a:moveTo>
                  <a:pt x="1431" y="1179"/>
                </a:moveTo>
                <a:cubicBezTo>
                  <a:pt x="1472" y="1237"/>
                  <a:pt x="1491" y="1304"/>
                  <a:pt x="1485" y="1378"/>
                </a:cubicBezTo>
                <a:cubicBezTo>
                  <a:pt x="1478" y="1468"/>
                  <a:pt x="1444" y="1540"/>
                  <a:pt x="1380" y="1595"/>
                </a:cubicBezTo>
                <a:cubicBezTo>
                  <a:pt x="1317" y="1650"/>
                  <a:pt x="1241" y="1675"/>
                  <a:pt x="1157" y="1669"/>
                </a:cubicBezTo>
                <a:cubicBezTo>
                  <a:pt x="1067" y="1663"/>
                  <a:pt x="995" y="1628"/>
                  <a:pt x="940" y="1564"/>
                </a:cubicBezTo>
                <a:cubicBezTo>
                  <a:pt x="884" y="1501"/>
                  <a:pt x="860" y="1423"/>
                  <a:pt x="866" y="1335"/>
                </a:cubicBezTo>
                <a:cubicBezTo>
                  <a:pt x="872" y="1245"/>
                  <a:pt x="903" y="1132"/>
                  <a:pt x="956" y="995"/>
                </a:cubicBezTo>
                <a:lnTo>
                  <a:pt x="1319" y="0"/>
                </a:lnTo>
                <a:lnTo>
                  <a:pt x="1581" y="18"/>
                </a:lnTo>
                <a:lnTo>
                  <a:pt x="1267" y="1054"/>
                </a:lnTo>
                <a:cubicBezTo>
                  <a:pt x="1335" y="1079"/>
                  <a:pt x="1390" y="1120"/>
                  <a:pt x="1431" y="1179"/>
                </a:cubicBezTo>
                <a:close/>
              </a:path>
            </a:pathLst>
          </a:custGeom>
          <a:solidFill>
            <a:srgbClr val="000000"/>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 name="Text Placeholder 6">
            <a:extLst>
              <a:ext uri="{FF2B5EF4-FFF2-40B4-BE49-F238E27FC236}">
                <a16:creationId xmlns="" xmlns:a16="http://schemas.microsoft.com/office/drawing/2014/main" id="{715D97D4-75B5-A145-8B79-604023DFD471}"/>
              </a:ext>
            </a:extLst>
          </p:cNvPr>
          <p:cNvSpPr>
            <a:spLocks noGrp="1"/>
          </p:cNvSpPr>
          <p:nvPr>
            <p:ph type="body" sz="quarter" idx="13"/>
          </p:nvPr>
        </p:nvSpPr>
        <p:spPr>
          <a:xfrm>
            <a:off x="3298508" y="5702555"/>
            <a:ext cx="2540068" cy="616158"/>
          </a:xfrm>
          <a:prstGeom prst="rect">
            <a:avLst/>
          </a:prstGeom>
        </p:spPr>
        <p:txBody>
          <a:bodyPr anchor="ctr">
            <a:normAutofit/>
          </a:bodyPr>
          <a:lstStyle>
            <a:lvl1pPr marL="0" indent="0" algn="ctr">
              <a:buFontTx/>
              <a:buNone/>
              <a:defRPr sz="1600">
                <a:solidFill>
                  <a:schemeClr val="bg1"/>
                </a:solidFill>
              </a:defRPr>
            </a:lvl1pPr>
          </a:lstStyle>
          <a:p>
            <a:pPr lvl="0"/>
            <a:r>
              <a:rPr lang="en-US" smtClean="0"/>
              <a:t>Click to edit Master text styles</a:t>
            </a:r>
          </a:p>
        </p:txBody>
      </p:sp>
      <p:sp>
        <p:nvSpPr>
          <p:cNvPr id="18" name="Text Placeholder 6">
            <a:extLst>
              <a:ext uri="{FF2B5EF4-FFF2-40B4-BE49-F238E27FC236}">
                <a16:creationId xmlns="" xmlns:a16="http://schemas.microsoft.com/office/drawing/2014/main" id="{9D161A8B-55B7-444A-B957-767A96F33B57}"/>
              </a:ext>
            </a:extLst>
          </p:cNvPr>
          <p:cNvSpPr>
            <a:spLocks noGrp="1"/>
          </p:cNvSpPr>
          <p:nvPr>
            <p:ph type="body" sz="quarter" idx="14"/>
          </p:nvPr>
        </p:nvSpPr>
        <p:spPr>
          <a:xfrm>
            <a:off x="419506" y="5702555"/>
            <a:ext cx="2540068" cy="616158"/>
          </a:xfrm>
          <a:prstGeom prst="rect">
            <a:avLst/>
          </a:prstGeom>
        </p:spPr>
        <p:txBody>
          <a:bodyPr anchor="ctr">
            <a:normAutofit/>
          </a:bodyPr>
          <a:lstStyle>
            <a:lvl1pPr marL="0" indent="0" algn="ctr">
              <a:buFontTx/>
              <a:buNone/>
              <a:defRPr sz="1600">
                <a:solidFill>
                  <a:schemeClr val="bg1"/>
                </a:solidFill>
              </a:defRPr>
            </a:lvl1pPr>
          </a:lstStyle>
          <a:p>
            <a:pPr lvl="0"/>
            <a:r>
              <a:rPr lang="en-US" smtClean="0"/>
              <a:t>Click to edit Master text styles</a:t>
            </a:r>
          </a:p>
        </p:txBody>
      </p:sp>
      <p:sp>
        <p:nvSpPr>
          <p:cNvPr id="19" name="Text Placeholder 6">
            <a:extLst>
              <a:ext uri="{FF2B5EF4-FFF2-40B4-BE49-F238E27FC236}">
                <a16:creationId xmlns="" xmlns:a16="http://schemas.microsoft.com/office/drawing/2014/main" id="{4298FCD8-06B2-7A40-96B7-5879BFF1A370}"/>
              </a:ext>
            </a:extLst>
          </p:cNvPr>
          <p:cNvSpPr>
            <a:spLocks noGrp="1"/>
          </p:cNvSpPr>
          <p:nvPr>
            <p:ph type="body" sz="quarter" idx="15"/>
          </p:nvPr>
        </p:nvSpPr>
        <p:spPr>
          <a:xfrm>
            <a:off x="6177510" y="5702555"/>
            <a:ext cx="2540068" cy="616158"/>
          </a:xfrm>
          <a:prstGeom prst="rect">
            <a:avLst/>
          </a:prstGeom>
        </p:spPr>
        <p:txBody>
          <a:bodyPr anchor="ctr">
            <a:normAutofit/>
          </a:bodyPr>
          <a:lstStyle>
            <a:lvl1pPr marL="0" indent="0" algn="ctr">
              <a:buFontTx/>
              <a:buNone/>
              <a:defRPr sz="1600">
                <a:solidFill>
                  <a:schemeClr val="bg1"/>
                </a:solidFill>
              </a:defRPr>
            </a:lvl1pPr>
          </a:lstStyle>
          <a:p>
            <a:pPr lvl="0"/>
            <a:r>
              <a:rPr lang="en-US" smtClean="0"/>
              <a:t>Click to edit Master text styles</a:t>
            </a:r>
          </a:p>
        </p:txBody>
      </p:sp>
    </p:spTree>
    <p:extLst>
      <p:ext uri="{BB962C8B-B14F-4D97-AF65-F5344CB8AC3E}">
        <p14:creationId xmlns="" xmlns:p14="http://schemas.microsoft.com/office/powerpoint/2010/main" val="1964697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17" name="Diamond 16"/>
          <p:cNvSpPr/>
          <p:nvPr/>
        </p:nvSpPr>
        <p:spPr>
          <a:xfrm>
            <a:off x="1510822" y="3645977"/>
            <a:ext cx="366148" cy="488197"/>
          </a:xfrm>
          <a:prstGeom prst="diamond">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23863" y="1294109"/>
            <a:ext cx="8294742" cy="259596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a:spLocks noGrp="1"/>
          </p:cNvSpPr>
          <p:nvPr>
            <p:ph type="title"/>
          </p:nvPr>
        </p:nvSpPr>
        <p:spPr>
          <a:xfrm>
            <a:off x="424266" y="365126"/>
            <a:ext cx="8294339" cy="564773"/>
          </a:xfrm>
          <a:prstGeom prst="rect">
            <a:avLst/>
          </a:prstGeom>
        </p:spPr>
        <p:txBody>
          <a:bodyPr/>
          <a:lstStyle>
            <a:lvl1pPr>
              <a:defRPr sz="4000"/>
            </a:lvl1pPr>
          </a:lstStyle>
          <a:p>
            <a:r>
              <a:rPr lang="en-US" smtClean="0"/>
              <a:t>Click to edit Master title style</a:t>
            </a:r>
            <a:endParaRPr lang="en-US" dirty="0"/>
          </a:p>
        </p:txBody>
      </p:sp>
      <p:sp>
        <p:nvSpPr>
          <p:cNvPr id="7" name="Text Placeholder 6"/>
          <p:cNvSpPr>
            <a:spLocks noGrp="1"/>
          </p:cNvSpPr>
          <p:nvPr>
            <p:ph type="body" sz="quarter" idx="11"/>
          </p:nvPr>
        </p:nvSpPr>
        <p:spPr>
          <a:xfrm>
            <a:off x="581186" y="1480088"/>
            <a:ext cx="7991314" cy="2231756"/>
          </a:xfrm>
          <a:prstGeom prst="rect">
            <a:avLst/>
          </a:prstGeom>
        </p:spPr>
        <p:txBody>
          <a:bodyPr>
            <a:normAutofit/>
          </a:bodyPr>
          <a:lstStyle>
            <a:lvl1pPr marL="0" indent="0">
              <a:buFontTx/>
              <a:buNone/>
              <a:defRPr sz="2000"/>
            </a:lvl1pPr>
          </a:lstStyle>
          <a:p>
            <a:pPr lvl="0"/>
            <a:r>
              <a:rPr lang="en-US" smtClean="0"/>
              <a:t>Click to edit Master text styles</a:t>
            </a:r>
          </a:p>
        </p:txBody>
      </p:sp>
      <p:pic>
        <p:nvPicPr>
          <p:cNvPr id="8" name="Picture 7"/>
          <p:cNvPicPr>
            <a:picLocks noChangeAspect="1"/>
          </p:cNvPicPr>
          <p:nvPr/>
        </p:nvPicPr>
        <p:blipFill>
          <a:blip r:embed="rId2" cstate="print">
            <a:alphaModFix amt="75000"/>
            <a:duotone>
              <a:prstClr val="black"/>
              <a:schemeClr val="accent3">
                <a:tint val="45000"/>
                <a:satMod val="400000"/>
              </a:schemeClr>
            </a:duotone>
            <a:extLst>
              <a:ext uri="{BEBA8EAE-BF5A-486C-A8C5-ECC9F3942E4B}">
                <a14:imgProps xmlns="" xmlns:a14="http://schemas.microsoft.com/office/drawing/2010/main">
                  <a14:imgLayer r:embed="rId3">
                    <a14:imgEffect>
                      <a14:saturation sat="0"/>
                    </a14:imgEffect>
                  </a14:imgLayer>
                </a14:imgProps>
              </a:ext>
              <a:ext uri="{28A0092B-C50C-407E-A947-70E740481C1C}">
                <a14:useLocalDpi xmlns="" xmlns:a14="http://schemas.microsoft.com/office/drawing/2010/main"/>
              </a:ext>
            </a:extLst>
          </a:blip>
          <a:stretch>
            <a:fillRect/>
          </a:stretch>
        </p:blipFill>
        <p:spPr>
          <a:xfrm>
            <a:off x="6179820" y="4296087"/>
            <a:ext cx="2538785" cy="2259697"/>
          </a:xfrm>
          <a:prstGeom prst="rect">
            <a:avLst/>
          </a:prstGeom>
        </p:spPr>
      </p:pic>
      <p:pic>
        <p:nvPicPr>
          <p:cNvPr id="9" name="Picture 8"/>
          <p:cNvPicPr>
            <a:picLocks noChangeAspect="1"/>
          </p:cNvPicPr>
          <p:nvPr/>
        </p:nvPicPr>
        <p:blipFill>
          <a:blip r:embed="rId4" cstate="print">
            <a:alphaModFix amt="75000"/>
            <a:duotone>
              <a:schemeClr val="bg2">
                <a:shade val="45000"/>
                <a:satMod val="135000"/>
              </a:schemeClr>
              <a:prstClr val="white"/>
            </a:duotone>
            <a:extLst>
              <a:ext uri="{BEBA8EAE-BF5A-486C-A8C5-ECC9F3942E4B}">
                <a14:imgProps xmlns="" xmlns:a14="http://schemas.microsoft.com/office/drawing/2010/main">
                  <a14:imgLayer r:embed="rId5">
                    <a14:imgEffect>
                      <a14:saturation sat="0"/>
                    </a14:imgEffect>
                  </a14:imgLayer>
                </a14:imgProps>
              </a:ext>
              <a:ext uri="{28A0092B-C50C-407E-A947-70E740481C1C}">
                <a14:useLocalDpi xmlns="" xmlns:a14="http://schemas.microsoft.com/office/drawing/2010/main"/>
              </a:ext>
            </a:extLst>
          </a:blip>
          <a:stretch>
            <a:fillRect/>
          </a:stretch>
        </p:blipFill>
        <p:spPr>
          <a:xfrm>
            <a:off x="423863" y="4296086"/>
            <a:ext cx="2540068" cy="2260839"/>
          </a:xfrm>
          <a:prstGeom prst="rect">
            <a:avLst/>
          </a:prstGeom>
        </p:spPr>
      </p:pic>
      <p:pic>
        <p:nvPicPr>
          <p:cNvPr id="10" name="Picture 9"/>
          <p:cNvPicPr>
            <a:picLocks noChangeAspect="1"/>
          </p:cNvPicPr>
          <p:nvPr/>
        </p:nvPicPr>
        <p:blipFill rotWithShape="1">
          <a:blip r:embed="rId6" cstate="print">
            <a:alphaModFix amt="75000"/>
            <a:duotone>
              <a:prstClr val="black"/>
              <a:schemeClr val="accent3">
                <a:tint val="45000"/>
                <a:satMod val="400000"/>
              </a:schemeClr>
            </a:duotone>
            <a:extLst>
              <a:ext uri="{BEBA8EAE-BF5A-486C-A8C5-ECC9F3942E4B}">
                <a14:imgProps xmlns="" xmlns:a14="http://schemas.microsoft.com/office/drawing/2010/main">
                  <a14:imgLayer r:embed="rId7">
                    <a14:imgEffect>
                      <a14:saturation sat="0"/>
                    </a14:imgEffect>
                  </a14:imgLayer>
                </a14:imgProps>
              </a:ext>
              <a:ext uri="{28A0092B-C50C-407E-A947-70E740481C1C}">
                <a14:useLocalDpi xmlns="" xmlns:a14="http://schemas.microsoft.com/office/drawing/2010/main"/>
              </a:ext>
            </a:extLst>
          </a:blip>
          <a:srcRect/>
          <a:stretch/>
        </p:blipFill>
        <p:spPr>
          <a:xfrm>
            <a:off x="3302484" y="4296086"/>
            <a:ext cx="2538784" cy="2259697"/>
          </a:xfrm>
          <a:prstGeom prst="rect">
            <a:avLst/>
          </a:prstGeom>
        </p:spPr>
      </p:pic>
      <p:sp>
        <p:nvSpPr>
          <p:cNvPr id="11" name="Text Placeholder 6"/>
          <p:cNvSpPr>
            <a:spLocks noGrp="1"/>
          </p:cNvSpPr>
          <p:nvPr>
            <p:ph type="body" sz="quarter" idx="12"/>
          </p:nvPr>
        </p:nvSpPr>
        <p:spPr>
          <a:xfrm>
            <a:off x="423863" y="5702555"/>
            <a:ext cx="2540068" cy="616158"/>
          </a:xfrm>
          <a:prstGeom prst="rect">
            <a:avLst/>
          </a:prstGeom>
          <a:solidFill>
            <a:schemeClr val="bg2"/>
          </a:solidFill>
          <a:ln>
            <a:noFill/>
          </a:ln>
        </p:spPr>
        <p:txBody>
          <a:bodyPr anchor="ctr">
            <a:normAutofit/>
          </a:bodyPr>
          <a:lstStyle>
            <a:lvl1pPr marL="0" indent="0" algn="ctr">
              <a:buFontTx/>
              <a:buNone/>
              <a:defRPr sz="1600">
                <a:solidFill>
                  <a:schemeClr val="tx1"/>
                </a:solidFill>
              </a:defRPr>
            </a:lvl1pPr>
          </a:lstStyle>
          <a:p>
            <a:pPr lvl="0"/>
            <a:r>
              <a:rPr lang="en-US" smtClean="0"/>
              <a:t>Click to edit Master text styles</a:t>
            </a:r>
          </a:p>
        </p:txBody>
      </p:sp>
      <p:sp>
        <p:nvSpPr>
          <p:cNvPr id="12" name="Text Placeholder 6"/>
          <p:cNvSpPr>
            <a:spLocks noGrp="1"/>
          </p:cNvSpPr>
          <p:nvPr>
            <p:ph type="body" sz="quarter" idx="13"/>
          </p:nvPr>
        </p:nvSpPr>
        <p:spPr>
          <a:xfrm>
            <a:off x="3298508" y="5702555"/>
            <a:ext cx="2540068" cy="616158"/>
          </a:xfrm>
          <a:prstGeom prst="rect">
            <a:avLst/>
          </a:prstGeom>
        </p:spPr>
        <p:txBody>
          <a:bodyPr anchor="ctr">
            <a:normAutofit/>
          </a:bodyPr>
          <a:lstStyle>
            <a:lvl1pPr marL="0" indent="0" algn="ctr">
              <a:buFontTx/>
              <a:buNone/>
              <a:defRPr sz="1600">
                <a:solidFill>
                  <a:schemeClr val="bg1"/>
                </a:solidFill>
              </a:defRPr>
            </a:lvl1pPr>
          </a:lstStyle>
          <a:p>
            <a:pPr lvl="0"/>
            <a:r>
              <a:rPr lang="en-US" smtClean="0"/>
              <a:t>Click to edit Master text styles</a:t>
            </a:r>
          </a:p>
        </p:txBody>
      </p:sp>
      <p:sp>
        <p:nvSpPr>
          <p:cNvPr id="13" name="Text Placeholder 6"/>
          <p:cNvSpPr>
            <a:spLocks noGrp="1"/>
          </p:cNvSpPr>
          <p:nvPr>
            <p:ph type="body" sz="quarter" idx="14"/>
          </p:nvPr>
        </p:nvSpPr>
        <p:spPr>
          <a:xfrm>
            <a:off x="6182513" y="5702555"/>
            <a:ext cx="2540068" cy="616158"/>
          </a:xfrm>
          <a:prstGeom prst="rect">
            <a:avLst/>
          </a:prstGeom>
        </p:spPr>
        <p:txBody>
          <a:bodyPr anchor="ctr">
            <a:normAutofit/>
          </a:bodyPr>
          <a:lstStyle>
            <a:lvl1pPr marL="0" indent="0" algn="ctr">
              <a:buFontTx/>
              <a:buNone/>
              <a:defRPr sz="1600">
                <a:solidFill>
                  <a:schemeClr val="bg1"/>
                </a:solidFill>
              </a:defRPr>
            </a:lvl1pPr>
          </a:lstStyle>
          <a:p>
            <a:pPr lvl="0"/>
            <a:r>
              <a:rPr lang="en-US" smtClean="0"/>
              <a:t>Click to edit Master text styles</a:t>
            </a:r>
          </a:p>
        </p:txBody>
      </p:sp>
    </p:spTree>
    <p:extLst>
      <p:ext uri="{BB962C8B-B14F-4D97-AF65-F5344CB8AC3E}">
        <p14:creationId xmlns="" xmlns:p14="http://schemas.microsoft.com/office/powerpoint/2010/main" val="964443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8" name="Diamond 7"/>
          <p:cNvSpPr/>
          <p:nvPr/>
        </p:nvSpPr>
        <p:spPr>
          <a:xfrm>
            <a:off x="4385467" y="3645977"/>
            <a:ext cx="366148" cy="488197"/>
          </a:xfrm>
          <a:prstGeom prst="diamond">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423863" y="1294109"/>
            <a:ext cx="8294742" cy="259596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a:spLocks noGrp="1"/>
          </p:cNvSpPr>
          <p:nvPr>
            <p:ph type="title"/>
          </p:nvPr>
        </p:nvSpPr>
        <p:spPr>
          <a:xfrm>
            <a:off x="424266" y="365126"/>
            <a:ext cx="8294339" cy="564773"/>
          </a:xfrm>
          <a:prstGeom prst="rect">
            <a:avLst/>
          </a:prstGeom>
        </p:spPr>
        <p:txBody>
          <a:bodyPr/>
          <a:lstStyle>
            <a:lvl1pPr>
              <a:defRPr sz="4000"/>
            </a:lvl1pPr>
          </a:lstStyle>
          <a:p>
            <a:r>
              <a:rPr lang="en-US" smtClean="0"/>
              <a:t>Click to edit Master title style</a:t>
            </a:r>
            <a:endParaRPr lang="en-US" dirty="0"/>
          </a:p>
        </p:txBody>
      </p:sp>
      <p:sp>
        <p:nvSpPr>
          <p:cNvPr id="11" name="Text Placeholder 6"/>
          <p:cNvSpPr>
            <a:spLocks noGrp="1"/>
          </p:cNvSpPr>
          <p:nvPr>
            <p:ph type="body" sz="quarter" idx="11"/>
          </p:nvPr>
        </p:nvSpPr>
        <p:spPr>
          <a:xfrm>
            <a:off x="581186" y="1480088"/>
            <a:ext cx="7991314" cy="2231756"/>
          </a:xfrm>
          <a:prstGeom prst="rect">
            <a:avLst/>
          </a:prstGeom>
        </p:spPr>
        <p:txBody>
          <a:bodyPr>
            <a:normAutofit/>
          </a:bodyPr>
          <a:lstStyle>
            <a:lvl1pPr marL="0" indent="0">
              <a:buFontTx/>
              <a:buNone/>
              <a:defRPr sz="2000"/>
            </a:lvl1pPr>
          </a:lstStyle>
          <a:p>
            <a:pPr lvl="0"/>
            <a:r>
              <a:rPr lang="en-US" smtClean="0"/>
              <a:t>Click to edit Master text styles</a:t>
            </a:r>
          </a:p>
        </p:txBody>
      </p:sp>
      <p:pic>
        <p:nvPicPr>
          <p:cNvPr id="12" name="Picture 11"/>
          <p:cNvPicPr>
            <a:picLocks noChangeAspect="1"/>
          </p:cNvPicPr>
          <p:nvPr/>
        </p:nvPicPr>
        <p:blipFill>
          <a:blip r:embed="rId2" cstate="print">
            <a:alphaModFix amt="75000"/>
            <a:duotone>
              <a:prstClr val="black"/>
              <a:schemeClr val="accent3">
                <a:tint val="45000"/>
                <a:satMod val="400000"/>
              </a:schemeClr>
            </a:duotone>
            <a:extLst>
              <a:ext uri="{BEBA8EAE-BF5A-486C-A8C5-ECC9F3942E4B}">
                <a14:imgProps xmlns="" xmlns:a14="http://schemas.microsoft.com/office/drawing/2010/main">
                  <a14:imgLayer r:embed="rId3">
                    <a14:imgEffect>
                      <a14:saturation sat="0"/>
                    </a14:imgEffect>
                  </a14:imgLayer>
                </a14:imgProps>
              </a:ext>
              <a:ext uri="{28A0092B-C50C-407E-A947-70E740481C1C}">
                <a14:useLocalDpi xmlns="" xmlns:a14="http://schemas.microsoft.com/office/drawing/2010/main"/>
              </a:ext>
            </a:extLst>
          </a:blip>
          <a:stretch>
            <a:fillRect/>
          </a:stretch>
        </p:blipFill>
        <p:spPr>
          <a:xfrm>
            <a:off x="6179820" y="4296087"/>
            <a:ext cx="2538785" cy="2259697"/>
          </a:xfrm>
          <a:prstGeom prst="rect">
            <a:avLst/>
          </a:prstGeom>
        </p:spPr>
      </p:pic>
      <p:pic>
        <p:nvPicPr>
          <p:cNvPr id="13" name="Picture 12"/>
          <p:cNvPicPr>
            <a:picLocks noChangeAspect="1"/>
          </p:cNvPicPr>
          <p:nvPr/>
        </p:nvPicPr>
        <p:blipFill>
          <a:blip r:embed="rId4" cstate="print">
            <a:alphaModFix amt="75000"/>
            <a:duotone>
              <a:prstClr val="black"/>
              <a:schemeClr val="accent3">
                <a:tint val="45000"/>
                <a:satMod val="400000"/>
              </a:schemeClr>
            </a:duotone>
            <a:extLst>
              <a:ext uri="{BEBA8EAE-BF5A-486C-A8C5-ECC9F3942E4B}">
                <a14:imgProps xmlns="" xmlns:a14="http://schemas.microsoft.com/office/drawing/2010/main">
                  <a14:imgLayer r:embed="rId5">
                    <a14:imgEffect>
                      <a14:saturation sat="0"/>
                    </a14:imgEffect>
                  </a14:imgLayer>
                </a14:imgProps>
              </a:ext>
              <a:ext uri="{28A0092B-C50C-407E-A947-70E740481C1C}">
                <a14:useLocalDpi xmlns="" xmlns:a14="http://schemas.microsoft.com/office/drawing/2010/main"/>
              </a:ext>
            </a:extLst>
          </a:blip>
          <a:stretch>
            <a:fillRect/>
          </a:stretch>
        </p:blipFill>
        <p:spPr>
          <a:xfrm>
            <a:off x="423863" y="4296086"/>
            <a:ext cx="2540068" cy="2260839"/>
          </a:xfrm>
          <a:prstGeom prst="rect">
            <a:avLst/>
          </a:prstGeom>
        </p:spPr>
      </p:pic>
      <p:pic>
        <p:nvPicPr>
          <p:cNvPr id="14" name="Picture 13"/>
          <p:cNvPicPr>
            <a:picLocks noChangeAspect="1"/>
          </p:cNvPicPr>
          <p:nvPr/>
        </p:nvPicPr>
        <p:blipFill rotWithShape="1">
          <a:blip r:embed="rId6" cstate="print">
            <a:alphaModFix amt="75000"/>
            <a:duotone>
              <a:schemeClr val="bg2">
                <a:shade val="45000"/>
                <a:satMod val="135000"/>
              </a:schemeClr>
              <a:prstClr val="white"/>
            </a:duotone>
            <a:extLst>
              <a:ext uri="{BEBA8EAE-BF5A-486C-A8C5-ECC9F3942E4B}">
                <a14:imgProps xmlns="" xmlns:a14="http://schemas.microsoft.com/office/drawing/2010/main">
                  <a14:imgLayer r:embed="rId7">
                    <a14:imgEffect>
                      <a14:saturation sat="0"/>
                    </a14:imgEffect>
                  </a14:imgLayer>
                </a14:imgProps>
              </a:ext>
              <a:ext uri="{28A0092B-C50C-407E-A947-70E740481C1C}">
                <a14:useLocalDpi xmlns="" xmlns:a14="http://schemas.microsoft.com/office/drawing/2010/main"/>
              </a:ext>
            </a:extLst>
          </a:blip>
          <a:srcRect/>
          <a:stretch/>
        </p:blipFill>
        <p:spPr>
          <a:xfrm>
            <a:off x="3302484" y="4296086"/>
            <a:ext cx="2538784" cy="2259697"/>
          </a:xfrm>
          <a:prstGeom prst="rect">
            <a:avLst/>
          </a:prstGeom>
        </p:spPr>
      </p:pic>
      <p:sp>
        <p:nvSpPr>
          <p:cNvPr id="30" name="Text Placeholder 6">
            <a:extLst>
              <a:ext uri="{FF2B5EF4-FFF2-40B4-BE49-F238E27FC236}">
                <a16:creationId xmlns="" xmlns:a16="http://schemas.microsoft.com/office/drawing/2014/main" id="{C30ACD38-6B76-6648-82AC-CB76A74EE811}"/>
              </a:ext>
            </a:extLst>
          </p:cNvPr>
          <p:cNvSpPr>
            <a:spLocks noGrp="1"/>
          </p:cNvSpPr>
          <p:nvPr>
            <p:ph type="body" sz="quarter" idx="12"/>
          </p:nvPr>
        </p:nvSpPr>
        <p:spPr>
          <a:xfrm>
            <a:off x="423863" y="5702555"/>
            <a:ext cx="2540068" cy="616158"/>
          </a:xfrm>
          <a:prstGeom prst="rect">
            <a:avLst/>
          </a:prstGeom>
          <a:noFill/>
          <a:ln>
            <a:noFill/>
          </a:ln>
        </p:spPr>
        <p:txBody>
          <a:bodyPr anchor="ctr">
            <a:normAutofit/>
          </a:bodyPr>
          <a:lstStyle>
            <a:lvl1pPr marL="0" indent="0" algn="ctr">
              <a:buFontTx/>
              <a:buNone/>
              <a:defRPr sz="1600">
                <a:solidFill>
                  <a:schemeClr val="bg1"/>
                </a:solidFill>
              </a:defRPr>
            </a:lvl1pPr>
          </a:lstStyle>
          <a:p>
            <a:pPr lvl="0"/>
            <a:r>
              <a:rPr lang="en-US" smtClean="0"/>
              <a:t>Click to edit Master text styles</a:t>
            </a:r>
          </a:p>
        </p:txBody>
      </p:sp>
      <p:sp>
        <p:nvSpPr>
          <p:cNvPr id="31" name="Text Placeholder 6">
            <a:extLst>
              <a:ext uri="{FF2B5EF4-FFF2-40B4-BE49-F238E27FC236}">
                <a16:creationId xmlns="" xmlns:a16="http://schemas.microsoft.com/office/drawing/2014/main" id="{526EC117-C773-3148-8F02-1468C4C58946}"/>
              </a:ext>
            </a:extLst>
          </p:cNvPr>
          <p:cNvSpPr>
            <a:spLocks noGrp="1"/>
          </p:cNvSpPr>
          <p:nvPr>
            <p:ph type="body" sz="quarter" idx="13"/>
          </p:nvPr>
        </p:nvSpPr>
        <p:spPr>
          <a:xfrm>
            <a:off x="3298508" y="5702555"/>
            <a:ext cx="2540068" cy="616158"/>
          </a:xfrm>
          <a:prstGeom prst="rect">
            <a:avLst/>
          </a:prstGeom>
          <a:solidFill>
            <a:schemeClr val="bg2"/>
          </a:solidFill>
        </p:spPr>
        <p:txBody>
          <a:bodyPr anchor="ctr">
            <a:normAutofit/>
          </a:bodyPr>
          <a:lstStyle>
            <a:lvl1pPr marL="0" indent="0" algn="ctr">
              <a:buFontTx/>
              <a:buNone/>
              <a:defRPr sz="1600">
                <a:solidFill>
                  <a:schemeClr val="tx1"/>
                </a:solidFill>
              </a:defRPr>
            </a:lvl1pPr>
          </a:lstStyle>
          <a:p>
            <a:pPr lvl="0"/>
            <a:r>
              <a:rPr lang="en-US" smtClean="0"/>
              <a:t>Click to edit Master text styles</a:t>
            </a:r>
          </a:p>
        </p:txBody>
      </p:sp>
      <p:sp>
        <p:nvSpPr>
          <p:cNvPr id="32" name="Text Placeholder 6">
            <a:extLst>
              <a:ext uri="{FF2B5EF4-FFF2-40B4-BE49-F238E27FC236}">
                <a16:creationId xmlns="" xmlns:a16="http://schemas.microsoft.com/office/drawing/2014/main" id="{C2279F6F-64B6-944D-A8D2-962D4CE15D8E}"/>
              </a:ext>
            </a:extLst>
          </p:cNvPr>
          <p:cNvSpPr>
            <a:spLocks noGrp="1"/>
          </p:cNvSpPr>
          <p:nvPr>
            <p:ph type="body" sz="quarter" idx="14"/>
          </p:nvPr>
        </p:nvSpPr>
        <p:spPr>
          <a:xfrm>
            <a:off x="6182513" y="5702555"/>
            <a:ext cx="2540068" cy="616158"/>
          </a:xfrm>
          <a:prstGeom prst="rect">
            <a:avLst/>
          </a:prstGeom>
        </p:spPr>
        <p:txBody>
          <a:bodyPr anchor="ctr">
            <a:normAutofit/>
          </a:bodyPr>
          <a:lstStyle>
            <a:lvl1pPr marL="0" indent="0" algn="ctr">
              <a:buFontTx/>
              <a:buNone/>
              <a:defRPr sz="1600">
                <a:solidFill>
                  <a:schemeClr val="bg1"/>
                </a:solidFill>
              </a:defRPr>
            </a:lvl1pPr>
          </a:lstStyle>
          <a:p>
            <a:pPr lvl="0"/>
            <a:r>
              <a:rPr lang="en-US" smtClean="0"/>
              <a:t>Click to edit Master text styles</a:t>
            </a:r>
          </a:p>
        </p:txBody>
      </p:sp>
    </p:spTree>
    <p:extLst>
      <p:ext uri="{BB962C8B-B14F-4D97-AF65-F5344CB8AC3E}">
        <p14:creationId xmlns="" xmlns:p14="http://schemas.microsoft.com/office/powerpoint/2010/main" val="2022278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Content with Caption">
    <p:spTree>
      <p:nvGrpSpPr>
        <p:cNvPr id="1" name=""/>
        <p:cNvGrpSpPr/>
        <p:nvPr/>
      </p:nvGrpSpPr>
      <p:grpSpPr>
        <a:xfrm>
          <a:off x="0" y="0"/>
          <a:ext cx="0" cy="0"/>
          <a:chOff x="0" y="0"/>
          <a:chExt cx="0" cy="0"/>
        </a:xfrm>
      </p:grpSpPr>
      <p:sp>
        <p:nvSpPr>
          <p:cNvPr id="8" name="Diamond 7"/>
          <p:cNvSpPr/>
          <p:nvPr/>
        </p:nvSpPr>
        <p:spPr>
          <a:xfrm>
            <a:off x="7266138" y="3645977"/>
            <a:ext cx="366148" cy="488197"/>
          </a:xfrm>
          <a:prstGeom prst="diamond">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423863" y="1294109"/>
            <a:ext cx="8294742" cy="259596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a:spLocks noGrp="1"/>
          </p:cNvSpPr>
          <p:nvPr>
            <p:ph type="title"/>
          </p:nvPr>
        </p:nvSpPr>
        <p:spPr>
          <a:xfrm>
            <a:off x="424266" y="365126"/>
            <a:ext cx="8294339" cy="564773"/>
          </a:xfrm>
          <a:prstGeom prst="rect">
            <a:avLst/>
          </a:prstGeom>
        </p:spPr>
        <p:txBody>
          <a:bodyPr/>
          <a:lstStyle>
            <a:lvl1pPr>
              <a:defRPr sz="4000"/>
            </a:lvl1pPr>
          </a:lstStyle>
          <a:p>
            <a:r>
              <a:rPr lang="en-US" smtClean="0"/>
              <a:t>Click to edit Master title style</a:t>
            </a:r>
            <a:endParaRPr lang="en-US" dirty="0"/>
          </a:p>
        </p:txBody>
      </p:sp>
      <p:sp>
        <p:nvSpPr>
          <p:cNvPr id="11" name="Text Placeholder 6"/>
          <p:cNvSpPr>
            <a:spLocks noGrp="1"/>
          </p:cNvSpPr>
          <p:nvPr>
            <p:ph type="body" sz="quarter" idx="11"/>
          </p:nvPr>
        </p:nvSpPr>
        <p:spPr>
          <a:xfrm>
            <a:off x="581186" y="1480088"/>
            <a:ext cx="7991314" cy="2231756"/>
          </a:xfrm>
          <a:prstGeom prst="rect">
            <a:avLst/>
          </a:prstGeom>
        </p:spPr>
        <p:txBody>
          <a:bodyPr>
            <a:normAutofit/>
          </a:bodyPr>
          <a:lstStyle>
            <a:lvl1pPr marL="0" indent="0">
              <a:buFontTx/>
              <a:buNone/>
              <a:defRPr sz="2000"/>
            </a:lvl1pPr>
          </a:lstStyle>
          <a:p>
            <a:pPr lvl="0"/>
            <a:r>
              <a:rPr lang="en-US" smtClean="0"/>
              <a:t>Click to edit Master text styles</a:t>
            </a:r>
          </a:p>
        </p:txBody>
      </p:sp>
      <p:pic>
        <p:nvPicPr>
          <p:cNvPr id="13" name="Picture 12"/>
          <p:cNvPicPr>
            <a:picLocks noChangeAspect="1"/>
          </p:cNvPicPr>
          <p:nvPr/>
        </p:nvPicPr>
        <p:blipFill>
          <a:blip r:embed="rId2" cstate="print">
            <a:alphaModFix amt="75000"/>
            <a:duotone>
              <a:prstClr val="black"/>
              <a:schemeClr val="accent3">
                <a:tint val="45000"/>
                <a:satMod val="400000"/>
              </a:schemeClr>
            </a:duotone>
            <a:extLst>
              <a:ext uri="{BEBA8EAE-BF5A-486C-A8C5-ECC9F3942E4B}">
                <a14:imgProps xmlns="" xmlns:a14="http://schemas.microsoft.com/office/drawing/2010/main">
                  <a14:imgLayer r:embed="rId3">
                    <a14:imgEffect>
                      <a14:saturation sat="0"/>
                    </a14:imgEffect>
                  </a14:imgLayer>
                </a14:imgProps>
              </a:ext>
              <a:ext uri="{28A0092B-C50C-407E-A947-70E740481C1C}">
                <a14:useLocalDpi xmlns="" xmlns:a14="http://schemas.microsoft.com/office/drawing/2010/main"/>
              </a:ext>
            </a:extLst>
          </a:blip>
          <a:stretch>
            <a:fillRect/>
          </a:stretch>
        </p:blipFill>
        <p:spPr>
          <a:xfrm>
            <a:off x="423863" y="4296086"/>
            <a:ext cx="2540068" cy="2260839"/>
          </a:xfrm>
          <a:prstGeom prst="rect">
            <a:avLst/>
          </a:prstGeom>
        </p:spPr>
      </p:pic>
      <p:pic>
        <p:nvPicPr>
          <p:cNvPr id="14" name="Picture 13"/>
          <p:cNvPicPr>
            <a:picLocks noChangeAspect="1"/>
          </p:cNvPicPr>
          <p:nvPr/>
        </p:nvPicPr>
        <p:blipFill rotWithShape="1">
          <a:blip r:embed="rId4" cstate="print">
            <a:alphaModFix amt="75000"/>
            <a:duotone>
              <a:schemeClr val="bg2">
                <a:shade val="45000"/>
                <a:satMod val="135000"/>
              </a:schemeClr>
              <a:prstClr val="white"/>
            </a:duotone>
            <a:extLst>
              <a:ext uri="{BEBA8EAE-BF5A-486C-A8C5-ECC9F3942E4B}">
                <a14:imgProps xmlns="" xmlns:a14="http://schemas.microsoft.com/office/drawing/2010/main">
                  <a14:imgLayer r:embed="rId5">
                    <a14:imgEffect>
                      <a14:saturation sat="0"/>
                    </a14:imgEffect>
                  </a14:imgLayer>
                </a14:imgProps>
              </a:ext>
              <a:ext uri="{28A0092B-C50C-407E-A947-70E740481C1C}">
                <a14:useLocalDpi xmlns="" xmlns:a14="http://schemas.microsoft.com/office/drawing/2010/main"/>
              </a:ext>
            </a:extLst>
          </a:blip>
          <a:srcRect/>
          <a:stretch/>
        </p:blipFill>
        <p:spPr>
          <a:xfrm>
            <a:off x="6179821" y="4296086"/>
            <a:ext cx="2538784" cy="2259697"/>
          </a:xfrm>
          <a:prstGeom prst="rect">
            <a:avLst/>
          </a:prstGeom>
        </p:spPr>
      </p:pic>
      <p:sp>
        <p:nvSpPr>
          <p:cNvPr id="30" name="Text Placeholder 6">
            <a:extLst>
              <a:ext uri="{FF2B5EF4-FFF2-40B4-BE49-F238E27FC236}">
                <a16:creationId xmlns="" xmlns:a16="http://schemas.microsoft.com/office/drawing/2014/main" id="{C30ACD38-6B76-6648-82AC-CB76A74EE811}"/>
              </a:ext>
            </a:extLst>
          </p:cNvPr>
          <p:cNvSpPr>
            <a:spLocks noGrp="1"/>
          </p:cNvSpPr>
          <p:nvPr>
            <p:ph type="body" sz="quarter" idx="12"/>
          </p:nvPr>
        </p:nvSpPr>
        <p:spPr>
          <a:xfrm>
            <a:off x="423863" y="5702555"/>
            <a:ext cx="2540068" cy="616158"/>
          </a:xfrm>
          <a:prstGeom prst="rect">
            <a:avLst/>
          </a:prstGeom>
          <a:noFill/>
          <a:ln>
            <a:noFill/>
          </a:ln>
        </p:spPr>
        <p:txBody>
          <a:bodyPr anchor="ctr">
            <a:normAutofit/>
          </a:bodyPr>
          <a:lstStyle>
            <a:lvl1pPr marL="0" indent="0" algn="ctr">
              <a:buFontTx/>
              <a:buNone/>
              <a:defRPr sz="1600">
                <a:solidFill>
                  <a:schemeClr val="bg1"/>
                </a:solidFill>
              </a:defRPr>
            </a:lvl1pPr>
          </a:lstStyle>
          <a:p>
            <a:pPr lvl="0"/>
            <a:r>
              <a:rPr lang="en-US" smtClean="0"/>
              <a:t>Click to edit Master text styles</a:t>
            </a:r>
          </a:p>
        </p:txBody>
      </p:sp>
      <p:sp>
        <p:nvSpPr>
          <p:cNvPr id="31" name="Text Placeholder 6">
            <a:extLst>
              <a:ext uri="{FF2B5EF4-FFF2-40B4-BE49-F238E27FC236}">
                <a16:creationId xmlns="" xmlns:a16="http://schemas.microsoft.com/office/drawing/2014/main" id="{526EC117-C773-3148-8F02-1468C4C58946}"/>
              </a:ext>
            </a:extLst>
          </p:cNvPr>
          <p:cNvSpPr>
            <a:spLocks noGrp="1"/>
          </p:cNvSpPr>
          <p:nvPr>
            <p:ph type="body" sz="quarter" idx="13"/>
          </p:nvPr>
        </p:nvSpPr>
        <p:spPr>
          <a:xfrm>
            <a:off x="6175845" y="5702555"/>
            <a:ext cx="2540068" cy="616158"/>
          </a:xfrm>
          <a:prstGeom prst="rect">
            <a:avLst/>
          </a:prstGeom>
          <a:solidFill>
            <a:schemeClr val="bg2"/>
          </a:solidFill>
        </p:spPr>
        <p:txBody>
          <a:bodyPr anchor="ctr">
            <a:normAutofit/>
          </a:bodyPr>
          <a:lstStyle>
            <a:lvl1pPr marL="0" indent="0" algn="ctr">
              <a:buFontTx/>
              <a:buNone/>
              <a:defRPr sz="1600">
                <a:solidFill>
                  <a:schemeClr val="tx1"/>
                </a:solidFill>
              </a:defRPr>
            </a:lvl1pPr>
          </a:lstStyle>
          <a:p>
            <a:pPr lvl="0"/>
            <a:r>
              <a:rPr lang="en-US" smtClean="0"/>
              <a:t>Click to edit Master text styles</a:t>
            </a:r>
          </a:p>
        </p:txBody>
      </p:sp>
      <p:pic>
        <p:nvPicPr>
          <p:cNvPr id="15" name="Picture 14">
            <a:extLst>
              <a:ext uri="{FF2B5EF4-FFF2-40B4-BE49-F238E27FC236}">
                <a16:creationId xmlns="" xmlns:a16="http://schemas.microsoft.com/office/drawing/2014/main" id="{B302EFD4-98F7-8B41-934B-745E39E43874}"/>
              </a:ext>
            </a:extLst>
          </p:cNvPr>
          <p:cNvPicPr>
            <a:picLocks noChangeAspect="1"/>
          </p:cNvPicPr>
          <p:nvPr/>
        </p:nvPicPr>
        <p:blipFill>
          <a:blip r:embed="rId2" cstate="print">
            <a:alphaModFix amt="75000"/>
            <a:duotone>
              <a:prstClr val="black"/>
              <a:schemeClr val="accent3">
                <a:tint val="45000"/>
                <a:satMod val="400000"/>
              </a:schemeClr>
            </a:duotone>
            <a:extLst>
              <a:ext uri="{BEBA8EAE-BF5A-486C-A8C5-ECC9F3942E4B}">
                <a14:imgProps xmlns="" xmlns:a14="http://schemas.microsoft.com/office/drawing/2010/main">
                  <a14:imgLayer r:embed="rId3">
                    <a14:imgEffect>
                      <a14:saturation sat="0"/>
                    </a14:imgEffect>
                  </a14:imgLayer>
                </a14:imgProps>
              </a:ext>
              <a:ext uri="{28A0092B-C50C-407E-A947-70E740481C1C}">
                <a14:useLocalDpi xmlns="" xmlns:a14="http://schemas.microsoft.com/office/drawing/2010/main"/>
              </a:ext>
            </a:extLst>
          </a:blip>
          <a:stretch>
            <a:fillRect/>
          </a:stretch>
        </p:blipFill>
        <p:spPr>
          <a:xfrm>
            <a:off x="3297867" y="4296086"/>
            <a:ext cx="2540068" cy="2260839"/>
          </a:xfrm>
          <a:prstGeom prst="rect">
            <a:avLst/>
          </a:prstGeom>
        </p:spPr>
      </p:pic>
      <p:sp>
        <p:nvSpPr>
          <p:cNvPr id="16" name="Text Placeholder 6">
            <a:extLst>
              <a:ext uri="{FF2B5EF4-FFF2-40B4-BE49-F238E27FC236}">
                <a16:creationId xmlns="" xmlns:a16="http://schemas.microsoft.com/office/drawing/2014/main" id="{CFED0F51-64E8-334C-9573-DBE91C0FE66A}"/>
              </a:ext>
            </a:extLst>
          </p:cNvPr>
          <p:cNvSpPr>
            <a:spLocks noGrp="1"/>
          </p:cNvSpPr>
          <p:nvPr>
            <p:ph type="body" sz="quarter" idx="14"/>
          </p:nvPr>
        </p:nvSpPr>
        <p:spPr>
          <a:xfrm>
            <a:off x="3297867" y="5702555"/>
            <a:ext cx="2540068" cy="616158"/>
          </a:xfrm>
          <a:prstGeom prst="rect">
            <a:avLst/>
          </a:prstGeom>
          <a:noFill/>
          <a:ln>
            <a:noFill/>
          </a:ln>
        </p:spPr>
        <p:txBody>
          <a:bodyPr anchor="ctr">
            <a:normAutofit/>
          </a:bodyPr>
          <a:lstStyle>
            <a:lvl1pPr marL="0" indent="0" algn="ctr">
              <a:buFontTx/>
              <a:buNone/>
              <a:defRPr sz="1600">
                <a:solidFill>
                  <a:schemeClr val="bg1"/>
                </a:solidFill>
              </a:defRPr>
            </a:lvl1pPr>
          </a:lstStyle>
          <a:p>
            <a:pPr lvl="0"/>
            <a:r>
              <a:rPr lang="en-US" smtClean="0"/>
              <a:t>Click to edit Master text styles</a:t>
            </a:r>
          </a:p>
        </p:txBody>
      </p:sp>
    </p:spTree>
    <p:extLst>
      <p:ext uri="{BB962C8B-B14F-4D97-AF65-F5344CB8AC3E}">
        <p14:creationId xmlns="" xmlns:p14="http://schemas.microsoft.com/office/powerpoint/2010/main" val="29807158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D2CAC1D-25DA-4DED-9BB1-D963D007D58A}"/>
              </a:ext>
            </a:extLst>
          </p:cNvPr>
          <p:cNvSpPr>
            <a:spLocks noGrp="1"/>
          </p:cNvSpPr>
          <p:nvPr>
            <p:ph type="ctrTitle"/>
          </p:nvPr>
        </p:nvSpPr>
        <p:spPr>
          <a:xfrm>
            <a:off x="540001" y="3600000"/>
            <a:ext cx="4414652" cy="1800000"/>
          </a:xfrm>
          <a:prstGeom prst="rect">
            <a:avLst/>
          </a:prstGeom>
        </p:spPr>
        <p:txBody>
          <a:bodyPr anchor="b"/>
          <a:lstStyle>
            <a:lvl1pPr algn="l">
              <a:defRPr sz="6000"/>
            </a:lvl1pPr>
          </a:lstStyle>
          <a:p>
            <a:r>
              <a:rPr lang="en-US" smtClean="0"/>
              <a:t>Click to edit Master title style</a:t>
            </a:r>
            <a:endParaRPr lang="en-ZA"/>
          </a:p>
        </p:txBody>
      </p:sp>
      <p:sp>
        <p:nvSpPr>
          <p:cNvPr id="3" name="Subtitle 2">
            <a:extLst>
              <a:ext uri="{FF2B5EF4-FFF2-40B4-BE49-F238E27FC236}">
                <a16:creationId xmlns="" xmlns:a16="http://schemas.microsoft.com/office/drawing/2014/main" id="{791C0D2C-FDAC-46AA-AA94-7509A24E3B83}"/>
              </a:ext>
            </a:extLst>
          </p:cNvPr>
          <p:cNvSpPr>
            <a:spLocks noGrp="1"/>
          </p:cNvSpPr>
          <p:nvPr>
            <p:ph type="subTitle" idx="1"/>
          </p:nvPr>
        </p:nvSpPr>
        <p:spPr>
          <a:xfrm>
            <a:off x="540001" y="5595550"/>
            <a:ext cx="4414652" cy="542450"/>
          </a:xfrm>
          <a:prstGeom prst="rect">
            <a:avLst/>
          </a:prstGeom>
        </p:spPr>
        <p:txBody>
          <a:bodyPr/>
          <a:lstStyle>
            <a:lvl1pPr marL="0" indent="0" algn="l">
              <a:buNone/>
              <a:defRPr sz="18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ZA" dirty="0"/>
          </a:p>
        </p:txBody>
      </p:sp>
    </p:spTree>
    <p:extLst>
      <p:ext uri="{BB962C8B-B14F-4D97-AF65-F5344CB8AC3E}">
        <p14:creationId xmlns="" xmlns:p14="http://schemas.microsoft.com/office/powerpoint/2010/main" val="1851332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0000" y="360000"/>
            <a:ext cx="8604900" cy="720000"/>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a:xfrm>
            <a:off x="270000" y="1260000"/>
            <a:ext cx="8604899" cy="4922139"/>
          </a:xfrm>
          <a:prstGeom prst="rect">
            <a:avLst/>
          </a:prstGeo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428309" y="6172201"/>
            <a:ext cx="1200150" cy="365125"/>
          </a:xfrm>
          <a:prstGeom prst="rect">
            <a:avLst/>
          </a:prstGeom>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a:xfrm>
            <a:off x="269999"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04899" y="6356350"/>
            <a:ext cx="270000" cy="360000"/>
          </a:xfrm>
          <a:prstGeom prst="rect">
            <a:avLst/>
          </a:prstGeom>
        </p:spPr>
        <p:txBody>
          <a:bodyPr/>
          <a:lstStyle/>
          <a:p>
            <a:fld id="{78530230-1A0C-44C9-A390-251BE903BBE6}"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18DBD5F-C6EC-485E-8ECE-A5152736C43A}"/>
              </a:ext>
            </a:extLst>
          </p:cNvPr>
          <p:cNvSpPr>
            <a:spLocks noGrp="1"/>
          </p:cNvSpPr>
          <p:nvPr>
            <p:ph type="dt" sz="half" idx="10"/>
          </p:nvPr>
        </p:nvSpPr>
        <p:spPr/>
        <p:txBody>
          <a:bodyPr/>
          <a:lstStyle/>
          <a:p>
            <a:fld id="{6EBB0E32-0304-4451-ADB8-C044457D5B85}" type="datetimeFigureOut">
              <a:rPr lang="en-US" smtClean="0"/>
              <a:pPr/>
              <a:t>8/20/2018</a:t>
            </a:fld>
            <a:endParaRPr lang="en-US"/>
          </a:p>
        </p:txBody>
      </p:sp>
      <p:sp>
        <p:nvSpPr>
          <p:cNvPr id="3" name="Footer Placeholder 2">
            <a:extLst>
              <a:ext uri="{FF2B5EF4-FFF2-40B4-BE49-F238E27FC236}">
                <a16:creationId xmlns="" xmlns:a16="http://schemas.microsoft.com/office/drawing/2014/main" id="{FB6C0BE6-E24A-4679-B786-AAB41ADCCD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73FB9417-93D4-4C41-8E0E-1553E0B5D0CE}"/>
              </a:ext>
            </a:extLst>
          </p:cNvPr>
          <p:cNvSpPr>
            <a:spLocks noGrp="1"/>
          </p:cNvSpPr>
          <p:nvPr>
            <p:ph type="sldNum" sz="quarter" idx="12"/>
          </p:nvPr>
        </p:nvSpPr>
        <p:spPr/>
        <p:txBody>
          <a:bodyPr/>
          <a:lstStyle/>
          <a:p>
            <a:fld id="{DA64F31B-23FA-4075-AF7D-6228CFD12F03}" type="slidenum">
              <a:rPr lang="en-US" smtClean="0"/>
              <a:pPr/>
              <a:t>‹#›</a:t>
            </a:fld>
            <a:endParaRPr lang="en-US"/>
          </a:p>
        </p:txBody>
      </p:sp>
    </p:spTree>
    <p:extLst>
      <p:ext uri="{BB962C8B-B14F-4D97-AF65-F5344CB8AC3E}">
        <p14:creationId xmlns="" xmlns:p14="http://schemas.microsoft.com/office/powerpoint/2010/main" val="7106843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7" name="Rectangle 6"/>
          <p:cNvSpPr/>
          <p:nvPr/>
        </p:nvSpPr>
        <p:spPr>
          <a:xfrm flipH="1">
            <a:off x="0" y="2"/>
            <a:ext cx="1123545" cy="6857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cxnSp>
        <p:nvCxnSpPr>
          <p:cNvPr id="28" name="Straight Connector 27"/>
          <p:cNvCxnSpPr>
            <a:cxnSpLocks/>
          </p:cNvCxnSpPr>
          <p:nvPr/>
        </p:nvCxnSpPr>
        <p:spPr>
          <a:xfrm>
            <a:off x="2418351" y="-6"/>
            <a:ext cx="0" cy="6858006"/>
          </a:xfrm>
          <a:prstGeom prst="line">
            <a:avLst/>
          </a:prstGeom>
          <a:ln w="889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759226" y="-6"/>
            <a:ext cx="0" cy="6858006"/>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8" name="Hexagon 17"/>
          <p:cNvSpPr/>
          <p:nvPr/>
        </p:nvSpPr>
        <p:spPr>
          <a:xfrm rot="5400000">
            <a:off x="1741960" y="5529472"/>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exagon 16"/>
          <p:cNvSpPr/>
          <p:nvPr/>
        </p:nvSpPr>
        <p:spPr>
          <a:xfrm rot="5400000">
            <a:off x="1741960" y="3837611"/>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exagon 15"/>
          <p:cNvSpPr/>
          <p:nvPr/>
        </p:nvSpPr>
        <p:spPr>
          <a:xfrm rot="5400000">
            <a:off x="1741960" y="2145749"/>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Hexagon 12"/>
          <p:cNvSpPr/>
          <p:nvPr/>
        </p:nvSpPr>
        <p:spPr>
          <a:xfrm rot="5400000">
            <a:off x="1741960" y="453887"/>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 Placeholder 33"/>
          <p:cNvSpPr>
            <a:spLocks noGrp="1"/>
          </p:cNvSpPr>
          <p:nvPr>
            <p:ph type="body" sz="quarter" idx="15" hasCustomPrompt="1"/>
          </p:nvPr>
        </p:nvSpPr>
        <p:spPr>
          <a:xfrm>
            <a:off x="1981029" y="5689835"/>
            <a:ext cx="874644" cy="552096"/>
          </a:xfrm>
        </p:spPr>
        <p:txBody>
          <a:bodyPr>
            <a:normAutofit/>
          </a:bodyPr>
          <a:lstStyle>
            <a:lvl1pPr marL="0" indent="0" algn="ctr">
              <a:buFontTx/>
              <a:buNone/>
              <a:defRPr sz="2400" b="1"/>
            </a:lvl1pPr>
          </a:lstStyle>
          <a:p>
            <a:pPr lvl="0"/>
            <a:r>
              <a:rPr lang="en-US"/>
              <a:t>Date</a:t>
            </a:r>
            <a:endParaRPr lang="en-US" dirty="0"/>
          </a:p>
        </p:txBody>
      </p:sp>
      <p:sp>
        <p:nvSpPr>
          <p:cNvPr id="36" name="Text Placeholder 33"/>
          <p:cNvSpPr>
            <a:spLocks noGrp="1"/>
          </p:cNvSpPr>
          <p:nvPr>
            <p:ph type="body" sz="quarter" idx="14" hasCustomPrompt="1"/>
          </p:nvPr>
        </p:nvSpPr>
        <p:spPr>
          <a:xfrm>
            <a:off x="1981029" y="3995787"/>
            <a:ext cx="874644" cy="552096"/>
          </a:xfrm>
        </p:spPr>
        <p:txBody>
          <a:bodyPr>
            <a:normAutofit/>
          </a:bodyPr>
          <a:lstStyle>
            <a:lvl1pPr marL="0" indent="0" algn="ctr">
              <a:buFontTx/>
              <a:buNone/>
              <a:defRPr sz="2400" b="1"/>
            </a:lvl1pPr>
          </a:lstStyle>
          <a:p>
            <a:pPr lvl="0"/>
            <a:r>
              <a:rPr lang="en-US"/>
              <a:t>Date</a:t>
            </a:r>
            <a:endParaRPr lang="en-US" dirty="0"/>
          </a:p>
        </p:txBody>
      </p:sp>
      <p:sp>
        <p:nvSpPr>
          <p:cNvPr id="35" name="Text Placeholder 33"/>
          <p:cNvSpPr>
            <a:spLocks noGrp="1"/>
          </p:cNvSpPr>
          <p:nvPr>
            <p:ph type="body" sz="quarter" idx="13" hasCustomPrompt="1"/>
          </p:nvPr>
        </p:nvSpPr>
        <p:spPr>
          <a:xfrm>
            <a:off x="1981029" y="2306553"/>
            <a:ext cx="874644" cy="552096"/>
          </a:xfrm>
        </p:spPr>
        <p:txBody>
          <a:bodyPr>
            <a:normAutofit/>
          </a:bodyPr>
          <a:lstStyle>
            <a:lvl1pPr marL="0" indent="0" algn="ctr">
              <a:buFontTx/>
              <a:buNone/>
              <a:defRPr sz="2400" b="1"/>
            </a:lvl1pPr>
          </a:lstStyle>
          <a:p>
            <a:pPr lvl="0"/>
            <a:r>
              <a:rPr lang="en-US"/>
              <a:t>Date</a:t>
            </a:r>
            <a:endParaRPr lang="en-US" dirty="0"/>
          </a:p>
        </p:txBody>
      </p:sp>
      <p:sp>
        <p:nvSpPr>
          <p:cNvPr id="34" name="Text Placeholder 33"/>
          <p:cNvSpPr>
            <a:spLocks noGrp="1"/>
          </p:cNvSpPr>
          <p:nvPr>
            <p:ph type="body" sz="quarter" idx="12" hasCustomPrompt="1"/>
          </p:nvPr>
        </p:nvSpPr>
        <p:spPr>
          <a:xfrm>
            <a:off x="1981029" y="617319"/>
            <a:ext cx="874644" cy="552096"/>
          </a:xfrm>
        </p:spPr>
        <p:txBody>
          <a:bodyPr>
            <a:normAutofit/>
          </a:bodyPr>
          <a:lstStyle>
            <a:lvl1pPr marL="0" indent="0" algn="ctr">
              <a:buFontTx/>
              <a:buNone/>
              <a:defRPr sz="2400" b="1"/>
            </a:lvl1pPr>
          </a:lstStyle>
          <a:p>
            <a:pPr lvl="0"/>
            <a:r>
              <a:rPr lang="en-US"/>
              <a:t>Date</a:t>
            </a:r>
            <a:endParaRPr lang="en-US" dirty="0"/>
          </a:p>
        </p:txBody>
      </p:sp>
      <p:sp>
        <p:nvSpPr>
          <p:cNvPr id="12" name="Text Placeholder 11"/>
          <p:cNvSpPr>
            <a:spLocks noGrp="1"/>
          </p:cNvSpPr>
          <p:nvPr>
            <p:ph type="body" sz="quarter" idx="11"/>
          </p:nvPr>
        </p:nvSpPr>
        <p:spPr>
          <a:xfrm>
            <a:off x="3514798" y="2141035"/>
            <a:ext cx="5181528" cy="2575932"/>
          </a:xfrm>
        </p:spPr>
        <p:txBody>
          <a:bodyPr>
            <a:normAutofit/>
          </a:bodyPr>
          <a:lstStyle>
            <a:lvl1pPr marL="0" indent="0" algn="ctr">
              <a:buFontTx/>
              <a:buNone/>
              <a:defRPr sz="4800" b="0">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10" name="Text Placeholder 9"/>
          <p:cNvSpPr>
            <a:spLocks noGrp="1"/>
          </p:cNvSpPr>
          <p:nvPr>
            <p:ph type="body" sz="quarter" idx="10"/>
          </p:nvPr>
        </p:nvSpPr>
        <p:spPr>
          <a:xfrm rot="16200000">
            <a:off x="-1926181" y="3272430"/>
            <a:ext cx="6857995" cy="313134"/>
          </a:xfrm>
        </p:spPr>
        <p:txBody>
          <a:bodyPr>
            <a:noAutofit/>
          </a:bodyPr>
          <a:lstStyle>
            <a:lvl1pPr marL="0" indent="0" algn="ctr">
              <a:buFontTx/>
              <a:buNone/>
              <a:defRPr sz="24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21" name="Vertical Title 1">
            <a:extLst>
              <a:ext uri="{FF2B5EF4-FFF2-40B4-BE49-F238E27FC236}">
                <a16:creationId xmlns="" xmlns:a16="http://schemas.microsoft.com/office/drawing/2014/main" id="{B084DB9D-7E4B-8F4C-9B40-D4505881B9D6}"/>
              </a:ext>
            </a:extLst>
          </p:cNvPr>
          <p:cNvSpPr>
            <a:spLocks noGrp="1"/>
          </p:cNvSpPr>
          <p:nvPr>
            <p:ph type="title" orient="vert"/>
          </p:nvPr>
        </p:nvSpPr>
        <p:spPr>
          <a:xfrm rot="10800000">
            <a:off x="313716" y="-6"/>
            <a:ext cx="517999" cy="6857999"/>
          </a:xfrm>
        </p:spPr>
        <p:txBody>
          <a:bodyPr vert="eaVert">
            <a:noAutofit/>
          </a:bodyPr>
          <a:lstStyle>
            <a:lvl1pPr algn="ctr">
              <a:defRPr sz="4800" b="1">
                <a:solidFill>
                  <a:schemeClr val="bg1"/>
                </a:solidFill>
              </a:defRPr>
            </a:lvl1pPr>
          </a:lstStyle>
          <a:p>
            <a:r>
              <a:rPr lang="en-US" smtClean="0"/>
              <a:t>Click to edit Master title style</a:t>
            </a:r>
            <a:endParaRPr lang="en-US" dirty="0"/>
          </a:p>
        </p:txBody>
      </p:sp>
    </p:spTree>
    <p:extLst>
      <p:ext uri="{BB962C8B-B14F-4D97-AF65-F5344CB8AC3E}">
        <p14:creationId xmlns="" xmlns:p14="http://schemas.microsoft.com/office/powerpoint/2010/main" val="1624764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par>
                                <p:cTn id="11" presetID="10" presetClass="entr" presetSubtype="0" fill="hold" grpId="0" nodeType="withEffect" nodePh="1">
                                  <p:stCondLst>
                                    <p:cond delay="0"/>
                                  </p:stCondLst>
                                  <p:endCondLst>
                                    <p:cond evt="begin" delay="0">
                                      <p:tn val="11"/>
                                    </p:cond>
                                  </p:end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42"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anim calcmode="lin" valueType="num">
                                      <p:cBhvr>
                                        <p:cTn id="17" dur="500" fill="hold"/>
                                        <p:tgtEl>
                                          <p:spTgt spid="13"/>
                                        </p:tgtEl>
                                        <p:attrNameLst>
                                          <p:attrName>ppt_x</p:attrName>
                                        </p:attrNameLst>
                                      </p:cBhvr>
                                      <p:tavLst>
                                        <p:tav tm="0">
                                          <p:val>
                                            <p:strVal val="#ppt_x"/>
                                          </p:val>
                                        </p:tav>
                                        <p:tav tm="100000">
                                          <p:val>
                                            <p:strVal val="#ppt_x"/>
                                          </p:val>
                                        </p:tav>
                                      </p:tavLst>
                                    </p:anim>
                                    <p:anim calcmode="lin" valueType="num">
                                      <p:cBhvr>
                                        <p:cTn id="18" dur="500" fill="hold"/>
                                        <p:tgtEl>
                                          <p:spTgt spid="13"/>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34">
                                            <p:txEl>
                                              <p:pRg st="0" end="0"/>
                                            </p:txEl>
                                          </p:spTgt>
                                        </p:tgtEl>
                                        <p:attrNameLst>
                                          <p:attrName>style.visibility</p:attrName>
                                        </p:attrNameLst>
                                      </p:cBhvr>
                                      <p:to>
                                        <p:strVal val="visible"/>
                                      </p:to>
                                    </p:set>
                                    <p:animEffect transition="in" filter="fade">
                                      <p:cBhvr>
                                        <p:cTn id="21" dur="500"/>
                                        <p:tgtEl>
                                          <p:spTgt spid="34">
                                            <p:txEl>
                                              <p:pRg st="0" end="0"/>
                                            </p:txEl>
                                          </p:spTgt>
                                        </p:tgtEl>
                                      </p:cBhvr>
                                    </p:animEffect>
                                    <p:anim calcmode="lin" valueType="num">
                                      <p:cBhvr>
                                        <p:cTn id="22"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23" dur="500" fill="hold"/>
                                        <p:tgtEl>
                                          <p:spTgt spid="34">
                                            <p:txEl>
                                              <p:pRg st="0" end="0"/>
                                            </p:txEl>
                                          </p:spTgt>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42" presetClass="entr" presetSubtype="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anim calcmode="lin" valueType="num">
                                      <p:cBhvr>
                                        <p:cTn id="28" dur="500" fill="hold"/>
                                        <p:tgtEl>
                                          <p:spTgt spid="16"/>
                                        </p:tgtEl>
                                        <p:attrNameLst>
                                          <p:attrName>ppt_x</p:attrName>
                                        </p:attrNameLst>
                                      </p:cBhvr>
                                      <p:tavLst>
                                        <p:tav tm="0">
                                          <p:val>
                                            <p:strVal val="#ppt_x"/>
                                          </p:val>
                                        </p:tav>
                                        <p:tav tm="100000">
                                          <p:val>
                                            <p:strVal val="#ppt_x"/>
                                          </p:val>
                                        </p:tav>
                                      </p:tavLst>
                                    </p:anim>
                                    <p:anim calcmode="lin" valueType="num">
                                      <p:cBhvr>
                                        <p:cTn id="29" dur="500" fill="hold"/>
                                        <p:tgtEl>
                                          <p:spTgt spid="1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5">
                                            <p:txEl>
                                              <p:pRg st="0" end="0"/>
                                            </p:txEl>
                                          </p:spTgt>
                                        </p:tgtEl>
                                        <p:attrNameLst>
                                          <p:attrName>style.visibility</p:attrName>
                                        </p:attrNameLst>
                                      </p:cBhvr>
                                      <p:to>
                                        <p:strVal val="visible"/>
                                      </p:to>
                                    </p:set>
                                    <p:animEffect transition="in" filter="fade">
                                      <p:cBhvr>
                                        <p:cTn id="32" dur="500"/>
                                        <p:tgtEl>
                                          <p:spTgt spid="35">
                                            <p:txEl>
                                              <p:pRg st="0" end="0"/>
                                            </p:txEl>
                                          </p:spTgt>
                                        </p:tgtEl>
                                      </p:cBhvr>
                                    </p:animEffect>
                                    <p:anim calcmode="lin" valueType="num">
                                      <p:cBhvr>
                                        <p:cTn id="33"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34" dur="500" fill="hold"/>
                                        <p:tgtEl>
                                          <p:spTgt spid="35">
                                            <p:txEl>
                                              <p:pRg st="0" end="0"/>
                                            </p:txEl>
                                          </p:spTgt>
                                        </p:tgtEl>
                                        <p:attrNameLst>
                                          <p:attrName>ppt_y</p:attrName>
                                        </p:attrNameLst>
                                      </p:cBhvr>
                                      <p:tavLst>
                                        <p:tav tm="0">
                                          <p:val>
                                            <p:strVal val="#ppt_y+.1"/>
                                          </p:val>
                                        </p:tav>
                                        <p:tav tm="100000">
                                          <p:val>
                                            <p:strVal val="#ppt_y"/>
                                          </p:val>
                                        </p:tav>
                                      </p:tavLst>
                                    </p:anim>
                                  </p:childTnLst>
                                </p:cTn>
                              </p:par>
                            </p:childTnLst>
                          </p:cTn>
                        </p:par>
                        <p:par>
                          <p:cTn id="35" fill="hold">
                            <p:stCondLst>
                              <p:cond delay="1500"/>
                            </p:stCondLst>
                            <p:childTnLst>
                              <p:par>
                                <p:cTn id="36" presetID="42" presetClass="entr" presetSubtype="0"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anim calcmode="lin" valueType="num">
                                      <p:cBhvr>
                                        <p:cTn id="39" dur="500" fill="hold"/>
                                        <p:tgtEl>
                                          <p:spTgt spid="17"/>
                                        </p:tgtEl>
                                        <p:attrNameLst>
                                          <p:attrName>ppt_x</p:attrName>
                                        </p:attrNameLst>
                                      </p:cBhvr>
                                      <p:tavLst>
                                        <p:tav tm="0">
                                          <p:val>
                                            <p:strVal val="#ppt_x"/>
                                          </p:val>
                                        </p:tav>
                                        <p:tav tm="100000">
                                          <p:val>
                                            <p:strVal val="#ppt_x"/>
                                          </p:val>
                                        </p:tav>
                                      </p:tavLst>
                                    </p:anim>
                                    <p:anim calcmode="lin" valueType="num">
                                      <p:cBhvr>
                                        <p:cTn id="40" dur="500" fill="hold"/>
                                        <p:tgtEl>
                                          <p:spTgt spid="17"/>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36">
                                            <p:txEl>
                                              <p:pRg st="0" end="0"/>
                                            </p:txEl>
                                          </p:spTgt>
                                        </p:tgtEl>
                                        <p:attrNameLst>
                                          <p:attrName>style.visibility</p:attrName>
                                        </p:attrNameLst>
                                      </p:cBhvr>
                                      <p:to>
                                        <p:strVal val="visible"/>
                                      </p:to>
                                    </p:set>
                                    <p:animEffect transition="in" filter="fade">
                                      <p:cBhvr>
                                        <p:cTn id="43" dur="500"/>
                                        <p:tgtEl>
                                          <p:spTgt spid="36">
                                            <p:txEl>
                                              <p:pRg st="0" end="0"/>
                                            </p:txEl>
                                          </p:spTgt>
                                        </p:tgtEl>
                                      </p:cBhvr>
                                    </p:animEffect>
                                    <p:anim calcmode="lin" valueType="num">
                                      <p:cBhvr>
                                        <p:cTn id="44"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45" dur="500" fill="hold"/>
                                        <p:tgtEl>
                                          <p:spTgt spid="36">
                                            <p:txEl>
                                              <p:pRg st="0" end="0"/>
                                            </p:txEl>
                                          </p:spTgt>
                                        </p:tgtEl>
                                        <p:attrNameLst>
                                          <p:attrName>ppt_y</p:attrName>
                                        </p:attrNameLst>
                                      </p:cBhvr>
                                      <p:tavLst>
                                        <p:tav tm="0">
                                          <p:val>
                                            <p:strVal val="#ppt_y+.1"/>
                                          </p:val>
                                        </p:tav>
                                        <p:tav tm="100000">
                                          <p:val>
                                            <p:strVal val="#ppt_y"/>
                                          </p:val>
                                        </p:tav>
                                      </p:tavLst>
                                    </p:anim>
                                  </p:childTnLst>
                                </p:cTn>
                              </p:par>
                            </p:childTnLst>
                          </p:cTn>
                        </p:par>
                        <p:par>
                          <p:cTn id="46" fill="hold">
                            <p:stCondLst>
                              <p:cond delay="2000"/>
                            </p:stCondLst>
                            <p:childTnLst>
                              <p:par>
                                <p:cTn id="47" presetID="42" presetClass="entr" presetSubtype="0"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500"/>
                                        <p:tgtEl>
                                          <p:spTgt spid="18"/>
                                        </p:tgtEl>
                                      </p:cBhvr>
                                    </p:animEffect>
                                    <p:anim calcmode="lin" valueType="num">
                                      <p:cBhvr>
                                        <p:cTn id="50" dur="500" fill="hold"/>
                                        <p:tgtEl>
                                          <p:spTgt spid="18"/>
                                        </p:tgtEl>
                                        <p:attrNameLst>
                                          <p:attrName>ppt_x</p:attrName>
                                        </p:attrNameLst>
                                      </p:cBhvr>
                                      <p:tavLst>
                                        <p:tav tm="0">
                                          <p:val>
                                            <p:strVal val="#ppt_x"/>
                                          </p:val>
                                        </p:tav>
                                        <p:tav tm="100000">
                                          <p:val>
                                            <p:strVal val="#ppt_x"/>
                                          </p:val>
                                        </p:tav>
                                      </p:tavLst>
                                    </p:anim>
                                    <p:anim calcmode="lin" valueType="num">
                                      <p:cBhvr>
                                        <p:cTn id="51" dur="500" fill="hold"/>
                                        <p:tgtEl>
                                          <p:spTgt spid="18"/>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37">
                                            <p:txEl>
                                              <p:pRg st="0" end="0"/>
                                            </p:txEl>
                                          </p:spTgt>
                                        </p:tgtEl>
                                        <p:attrNameLst>
                                          <p:attrName>style.visibility</p:attrName>
                                        </p:attrNameLst>
                                      </p:cBhvr>
                                      <p:to>
                                        <p:strVal val="visible"/>
                                      </p:to>
                                    </p:set>
                                    <p:animEffect transition="in" filter="fade">
                                      <p:cBhvr>
                                        <p:cTn id="54" dur="500"/>
                                        <p:tgtEl>
                                          <p:spTgt spid="37">
                                            <p:txEl>
                                              <p:pRg st="0" end="0"/>
                                            </p:txEl>
                                          </p:spTgt>
                                        </p:tgtEl>
                                      </p:cBhvr>
                                    </p:animEffect>
                                    <p:anim calcmode="lin" valueType="num">
                                      <p:cBhvr>
                                        <p:cTn id="55" dur="500" fill="hold"/>
                                        <p:tgtEl>
                                          <p:spTgt spid="37">
                                            <p:txEl>
                                              <p:pRg st="0" end="0"/>
                                            </p:txEl>
                                          </p:spTgt>
                                        </p:tgtEl>
                                        <p:attrNameLst>
                                          <p:attrName>ppt_x</p:attrName>
                                        </p:attrNameLst>
                                      </p:cBhvr>
                                      <p:tavLst>
                                        <p:tav tm="0">
                                          <p:val>
                                            <p:strVal val="#ppt_x"/>
                                          </p:val>
                                        </p:tav>
                                        <p:tav tm="100000">
                                          <p:val>
                                            <p:strVal val="#ppt_x"/>
                                          </p:val>
                                        </p:tav>
                                      </p:tavLst>
                                    </p:anim>
                                    <p:anim calcmode="lin" valueType="num">
                                      <p:cBhvr>
                                        <p:cTn id="56" dur="500" fill="hold"/>
                                        <p:tgtEl>
                                          <p:spTgt spid="3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8" grpId="0" animBg="1"/>
      <p:bldP spid="17" grpId="0" animBg="1"/>
      <p:bldP spid="16" grpId="0" animBg="1"/>
      <p:bldP spid="13" grpId="0" animBg="1"/>
      <p:bldP spid="37" grpId="0" build="p">
        <p:tmplLst>
          <p:tmpl lvl="1">
            <p:tnLst>
              <p:par>
                <p:cTn presetID="42"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anim calcmode="lin" valueType="num">
                      <p:cBhvr>
                        <p:cTn dur="500" fill="hold"/>
                        <p:tgtEl>
                          <p:spTgt spid="37"/>
                        </p:tgtEl>
                        <p:attrNameLst>
                          <p:attrName>ppt_x</p:attrName>
                        </p:attrNameLst>
                      </p:cBhvr>
                      <p:tavLst>
                        <p:tav tm="0">
                          <p:val>
                            <p:strVal val="#ppt_x"/>
                          </p:val>
                        </p:tav>
                        <p:tav tm="100000">
                          <p:val>
                            <p:strVal val="#ppt_x"/>
                          </p:val>
                        </p:tav>
                      </p:tavLst>
                    </p:anim>
                    <p:anim calcmode="lin" valueType="num">
                      <p:cBhvr>
                        <p:cTn dur="500" fill="hold"/>
                        <p:tgtEl>
                          <p:spTgt spid="37"/>
                        </p:tgtEl>
                        <p:attrNameLst>
                          <p:attrName>ppt_y</p:attrName>
                        </p:attrNameLst>
                      </p:cBhvr>
                      <p:tavLst>
                        <p:tav tm="0">
                          <p:val>
                            <p:strVal val="#ppt_y+.1"/>
                          </p:val>
                        </p:tav>
                        <p:tav tm="100000">
                          <p:val>
                            <p:strVal val="#ppt_y"/>
                          </p:val>
                        </p:tav>
                      </p:tavLst>
                    </p:anim>
                  </p:childTnLst>
                </p:cTn>
              </p:par>
            </p:tnLst>
          </p:tmpl>
        </p:tmplLst>
      </p:bldP>
      <p:bldP spid="36" grpId="0" build="p">
        <p:tmplLst>
          <p:tmpl lvl="1">
            <p:tnLst>
              <p:par>
                <p:cTn presetID="42" presetClass="entr" presetSubtype="0" fill="hold" nodeType="with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anim calcmode="lin" valueType="num">
                      <p:cBhvr>
                        <p:cTn dur="500" fill="hold"/>
                        <p:tgtEl>
                          <p:spTgt spid="36"/>
                        </p:tgtEl>
                        <p:attrNameLst>
                          <p:attrName>ppt_x</p:attrName>
                        </p:attrNameLst>
                      </p:cBhvr>
                      <p:tavLst>
                        <p:tav tm="0">
                          <p:val>
                            <p:strVal val="#ppt_x"/>
                          </p:val>
                        </p:tav>
                        <p:tav tm="100000">
                          <p:val>
                            <p:strVal val="#ppt_x"/>
                          </p:val>
                        </p:tav>
                      </p:tavLst>
                    </p:anim>
                    <p:anim calcmode="lin" valueType="num">
                      <p:cBhvr>
                        <p:cTn dur="500" fill="hold"/>
                        <p:tgtEl>
                          <p:spTgt spid="36"/>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34" grpId="0" build="p">
        <p:tmplLst>
          <p:tmpl lvl="1">
            <p:tnLst>
              <p:par>
                <p:cTn presetID="42" presetClass="entr" presetSubtype="0" fill="hold" nodeType="withEffect">
                  <p:stCondLst>
                    <p:cond delay="0"/>
                  </p:st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anim calcmode="lin" valueType="num">
                      <p:cBhvr>
                        <p:cTn dur="500" fill="hold"/>
                        <p:tgtEl>
                          <p:spTgt spid="34"/>
                        </p:tgtEl>
                        <p:attrNameLst>
                          <p:attrName>ppt_x</p:attrName>
                        </p:attrNameLst>
                      </p:cBhvr>
                      <p:tavLst>
                        <p:tav tm="0">
                          <p:val>
                            <p:strVal val="#ppt_x"/>
                          </p:val>
                        </p:tav>
                        <p:tav tm="100000">
                          <p:val>
                            <p:strVal val="#ppt_x"/>
                          </p:val>
                        </p:tav>
                      </p:tavLst>
                    </p:anim>
                    <p:anim calcmode="lin" valueType="num">
                      <p:cBhvr>
                        <p:cTn dur="500" fill="hold"/>
                        <p:tgtEl>
                          <p:spTgt spid="34"/>
                        </p:tgtEl>
                        <p:attrNameLst>
                          <p:attrName>ppt_y</p:attrName>
                        </p:attrNameLst>
                      </p:cBhvr>
                      <p:tavLst>
                        <p:tav tm="0">
                          <p:val>
                            <p:strVal val="#ppt_y+.1"/>
                          </p:val>
                        </p:tav>
                        <p:tav tm="100000">
                          <p:val>
                            <p:strVal val="#ppt_y"/>
                          </p:val>
                        </p:tav>
                      </p:tavLst>
                    </p:anim>
                  </p:childTnLst>
                </p:cTn>
              </p:par>
            </p:tnLst>
          </p:tmpl>
        </p:tmplLst>
      </p:bldP>
      <p:bldP spid="21"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cxnSp>
        <p:nvCxnSpPr>
          <p:cNvPr id="20" name="Straight Connector 19">
            <a:extLst>
              <a:ext uri="{FF2B5EF4-FFF2-40B4-BE49-F238E27FC236}">
                <a16:creationId xmlns="" xmlns:a16="http://schemas.microsoft.com/office/drawing/2014/main" id="{A5F35C62-724B-E341-BCD5-627942C270B3}"/>
              </a:ext>
            </a:extLst>
          </p:cNvPr>
          <p:cNvCxnSpPr>
            <a:cxnSpLocks/>
          </p:cNvCxnSpPr>
          <p:nvPr/>
        </p:nvCxnSpPr>
        <p:spPr>
          <a:xfrm>
            <a:off x="2418351" y="-6"/>
            <a:ext cx="0" cy="6858006"/>
          </a:xfrm>
          <a:prstGeom prst="line">
            <a:avLst/>
          </a:prstGeom>
          <a:ln w="88900">
            <a:solidFill>
              <a:schemeClr val="tx1"/>
            </a:solidFill>
          </a:ln>
        </p:spPr>
        <p:style>
          <a:lnRef idx="1">
            <a:schemeClr val="accent1"/>
          </a:lnRef>
          <a:fillRef idx="0">
            <a:schemeClr val="accent1"/>
          </a:fillRef>
          <a:effectRef idx="0">
            <a:schemeClr val="accent1"/>
          </a:effectRef>
          <a:fontRef idx="minor">
            <a:schemeClr val="tx1"/>
          </a:fontRef>
        </p:style>
      </p:cxnSp>
      <p:sp>
        <p:nvSpPr>
          <p:cNvPr id="85" name="Rectangle 84">
            <a:extLst>
              <a:ext uri="{FF2B5EF4-FFF2-40B4-BE49-F238E27FC236}">
                <a16:creationId xmlns="" xmlns:a16="http://schemas.microsoft.com/office/drawing/2014/main" id="{7E4540DB-7BDC-4A47-A666-94DC29EE043A}"/>
              </a:ext>
            </a:extLst>
          </p:cNvPr>
          <p:cNvSpPr/>
          <p:nvPr/>
        </p:nvSpPr>
        <p:spPr>
          <a:xfrm flipH="1">
            <a:off x="0" y="2"/>
            <a:ext cx="1123545" cy="6857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cxnSp>
        <p:nvCxnSpPr>
          <p:cNvPr id="91" name="Straight Connector 90">
            <a:extLst>
              <a:ext uri="{FF2B5EF4-FFF2-40B4-BE49-F238E27FC236}">
                <a16:creationId xmlns="" xmlns:a16="http://schemas.microsoft.com/office/drawing/2014/main" id="{B6AEA783-C223-1241-B1ED-182FDD618C87}"/>
              </a:ext>
            </a:extLst>
          </p:cNvPr>
          <p:cNvCxnSpPr/>
          <p:nvPr/>
        </p:nvCxnSpPr>
        <p:spPr>
          <a:xfrm>
            <a:off x="1759226" y="-6"/>
            <a:ext cx="0" cy="6858006"/>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2" name="Hexagon 91">
            <a:extLst>
              <a:ext uri="{FF2B5EF4-FFF2-40B4-BE49-F238E27FC236}">
                <a16:creationId xmlns="" xmlns:a16="http://schemas.microsoft.com/office/drawing/2014/main" id="{E1578045-9F2E-DB42-A761-08362647AD9C}"/>
              </a:ext>
            </a:extLst>
          </p:cNvPr>
          <p:cNvSpPr/>
          <p:nvPr/>
        </p:nvSpPr>
        <p:spPr>
          <a:xfrm rot="5400000">
            <a:off x="1741960" y="5529472"/>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Hexagon 92">
            <a:extLst>
              <a:ext uri="{FF2B5EF4-FFF2-40B4-BE49-F238E27FC236}">
                <a16:creationId xmlns="" xmlns:a16="http://schemas.microsoft.com/office/drawing/2014/main" id="{AADA71D6-DA19-DF42-A50A-7A7D60526B99}"/>
              </a:ext>
            </a:extLst>
          </p:cNvPr>
          <p:cNvSpPr/>
          <p:nvPr/>
        </p:nvSpPr>
        <p:spPr>
          <a:xfrm rot="5400000">
            <a:off x="1741960" y="3837611"/>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Hexagon 93">
            <a:extLst>
              <a:ext uri="{FF2B5EF4-FFF2-40B4-BE49-F238E27FC236}">
                <a16:creationId xmlns="" xmlns:a16="http://schemas.microsoft.com/office/drawing/2014/main" id="{8DE20494-2DEF-B748-A48F-35AADB51D9DC}"/>
              </a:ext>
            </a:extLst>
          </p:cNvPr>
          <p:cNvSpPr/>
          <p:nvPr/>
        </p:nvSpPr>
        <p:spPr>
          <a:xfrm rot="5400000">
            <a:off x="1741960" y="2145749"/>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Hexagon 94">
            <a:extLst>
              <a:ext uri="{FF2B5EF4-FFF2-40B4-BE49-F238E27FC236}">
                <a16:creationId xmlns="" xmlns:a16="http://schemas.microsoft.com/office/drawing/2014/main" id="{5F766924-FDDF-0441-B829-A63EEE06F250}"/>
              </a:ext>
            </a:extLst>
          </p:cNvPr>
          <p:cNvSpPr/>
          <p:nvPr/>
        </p:nvSpPr>
        <p:spPr>
          <a:xfrm rot="5400000">
            <a:off x="1741960" y="453887"/>
            <a:ext cx="1352782" cy="874643"/>
          </a:xfrm>
          <a:prstGeom prst="hexagon">
            <a:avLst/>
          </a:prstGeom>
          <a:solidFill>
            <a:schemeClr val="bg1"/>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 Placeholder 33">
            <a:extLst>
              <a:ext uri="{FF2B5EF4-FFF2-40B4-BE49-F238E27FC236}">
                <a16:creationId xmlns="" xmlns:a16="http://schemas.microsoft.com/office/drawing/2014/main" id="{C5963C28-0708-0847-9A8E-1371AA1ACA57}"/>
              </a:ext>
            </a:extLst>
          </p:cNvPr>
          <p:cNvSpPr>
            <a:spLocks noGrp="1"/>
          </p:cNvSpPr>
          <p:nvPr>
            <p:ph type="body" sz="quarter" idx="15" hasCustomPrompt="1"/>
          </p:nvPr>
        </p:nvSpPr>
        <p:spPr>
          <a:xfrm>
            <a:off x="1981029" y="5689835"/>
            <a:ext cx="874644" cy="552096"/>
          </a:xfrm>
        </p:spPr>
        <p:txBody>
          <a:bodyPr>
            <a:normAutofit/>
          </a:bodyPr>
          <a:lstStyle>
            <a:lvl1pPr marL="0" indent="0" algn="ctr">
              <a:buFontTx/>
              <a:buNone/>
              <a:defRPr sz="2400" b="1"/>
            </a:lvl1pPr>
          </a:lstStyle>
          <a:p>
            <a:pPr lvl="0"/>
            <a:r>
              <a:rPr lang="en-US"/>
              <a:t>Date</a:t>
            </a:r>
            <a:endParaRPr lang="en-US" dirty="0"/>
          </a:p>
        </p:txBody>
      </p:sp>
      <p:sp>
        <p:nvSpPr>
          <p:cNvPr id="97" name="Text Placeholder 33">
            <a:extLst>
              <a:ext uri="{FF2B5EF4-FFF2-40B4-BE49-F238E27FC236}">
                <a16:creationId xmlns="" xmlns:a16="http://schemas.microsoft.com/office/drawing/2014/main" id="{58B3C56F-BF9B-044C-92ED-68B738B89948}"/>
              </a:ext>
            </a:extLst>
          </p:cNvPr>
          <p:cNvSpPr>
            <a:spLocks noGrp="1"/>
          </p:cNvSpPr>
          <p:nvPr>
            <p:ph type="body" sz="quarter" idx="14" hasCustomPrompt="1"/>
          </p:nvPr>
        </p:nvSpPr>
        <p:spPr>
          <a:xfrm>
            <a:off x="1981029" y="3995787"/>
            <a:ext cx="874644" cy="552096"/>
          </a:xfrm>
        </p:spPr>
        <p:txBody>
          <a:bodyPr>
            <a:normAutofit/>
          </a:bodyPr>
          <a:lstStyle>
            <a:lvl1pPr marL="0" indent="0" algn="ctr">
              <a:buFontTx/>
              <a:buNone/>
              <a:defRPr sz="2400" b="1"/>
            </a:lvl1pPr>
          </a:lstStyle>
          <a:p>
            <a:pPr lvl="0"/>
            <a:r>
              <a:rPr lang="en-US"/>
              <a:t>Date</a:t>
            </a:r>
            <a:endParaRPr lang="en-US" dirty="0"/>
          </a:p>
        </p:txBody>
      </p:sp>
      <p:sp>
        <p:nvSpPr>
          <p:cNvPr id="98" name="Text Placeholder 33">
            <a:extLst>
              <a:ext uri="{FF2B5EF4-FFF2-40B4-BE49-F238E27FC236}">
                <a16:creationId xmlns="" xmlns:a16="http://schemas.microsoft.com/office/drawing/2014/main" id="{AFF66F45-F443-B444-A2CB-E52BCEB21C3C}"/>
              </a:ext>
            </a:extLst>
          </p:cNvPr>
          <p:cNvSpPr>
            <a:spLocks noGrp="1"/>
          </p:cNvSpPr>
          <p:nvPr>
            <p:ph type="body" sz="quarter" idx="13" hasCustomPrompt="1"/>
          </p:nvPr>
        </p:nvSpPr>
        <p:spPr>
          <a:xfrm>
            <a:off x="1981029" y="2306553"/>
            <a:ext cx="874644" cy="552096"/>
          </a:xfrm>
        </p:spPr>
        <p:txBody>
          <a:bodyPr>
            <a:normAutofit/>
          </a:bodyPr>
          <a:lstStyle>
            <a:lvl1pPr marL="0" indent="0" algn="ctr">
              <a:buFontTx/>
              <a:buNone/>
              <a:defRPr sz="2400" b="1"/>
            </a:lvl1pPr>
          </a:lstStyle>
          <a:p>
            <a:pPr lvl="0"/>
            <a:r>
              <a:rPr lang="en-US"/>
              <a:t>Date</a:t>
            </a:r>
            <a:endParaRPr lang="en-US" dirty="0"/>
          </a:p>
        </p:txBody>
      </p:sp>
      <p:sp>
        <p:nvSpPr>
          <p:cNvPr id="100" name="Text Placeholder 11">
            <a:extLst>
              <a:ext uri="{FF2B5EF4-FFF2-40B4-BE49-F238E27FC236}">
                <a16:creationId xmlns="" xmlns:a16="http://schemas.microsoft.com/office/drawing/2014/main" id="{1053CF5A-B647-A643-9B03-11E73D5D43AE}"/>
              </a:ext>
            </a:extLst>
          </p:cNvPr>
          <p:cNvSpPr>
            <a:spLocks noGrp="1"/>
          </p:cNvSpPr>
          <p:nvPr>
            <p:ph type="body" sz="quarter" idx="11"/>
          </p:nvPr>
        </p:nvSpPr>
        <p:spPr>
          <a:xfrm>
            <a:off x="3077476" y="638565"/>
            <a:ext cx="5181528" cy="505283"/>
          </a:xfrm>
        </p:spPr>
        <p:txBody>
          <a:bodyPr>
            <a:normAutofit/>
          </a:bodyPr>
          <a:lstStyle>
            <a:lvl1pPr marL="0" indent="0" algn="l">
              <a:buFontTx/>
              <a:buNone/>
              <a:defRPr sz="3200" b="1">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99" name="Text Placeholder 33">
            <a:extLst>
              <a:ext uri="{FF2B5EF4-FFF2-40B4-BE49-F238E27FC236}">
                <a16:creationId xmlns="" xmlns:a16="http://schemas.microsoft.com/office/drawing/2014/main" id="{720AD688-0C05-F749-9AE2-E8B96AAFDE63}"/>
              </a:ext>
            </a:extLst>
          </p:cNvPr>
          <p:cNvSpPr>
            <a:spLocks noGrp="1"/>
          </p:cNvSpPr>
          <p:nvPr>
            <p:ph type="body" sz="quarter" idx="12" hasCustomPrompt="1"/>
          </p:nvPr>
        </p:nvSpPr>
        <p:spPr>
          <a:xfrm>
            <a:off x="1981029" y="617319"/>
            <a:ext cx="874644" cy="552096"/>
          </a:xfrm>
        </p:spPr>
        <p:txBody>
          <a:bodyPr>
            <a:normAutofit/>
          </a:bodyPr>
          <a:lstStyle>
            <a:lvl1pPr marL="0" indent="0" algn="ctr">
              <a:buFontTx/>
              <a:buNone/>
              <a:defRPr sz="2400" b="1"/>
            </a:lvl1pPr>
          </a:lstStyle>
          <a:p>
            <a:pPr lvl="0"/>
            <a:r>
              <a:rPr lang="en-US"/>
              <a:t>Date</a:t>
            </a:r>
            <a:endParaRPr lang="en-US" dirty="0"/>
          </a:p>
        </p:txBody>
      </p:sp>
      <p:sp>
        <p:nvSpPr>
          <p:cNvPr id="101" name="Text Placeholder 9">
            <a:extLst>
              <a:ext uri="{FF2B5EF4-FFF2-40B4-BE49-F238E27FC236}">
                <a16:creationId xmlns="" xmlns:a16="http://schemas.microsoft.com/office/drawing/2014/main" id="{F52B6A42-64BF-A746-B551-156066BA8C5B}"/>
              </a:ext>
            </a:extLst>
          </p:cNvPr>
          <p:cNvSpPr>
            <a:spLocks noGrp="1"/>
          </p:cNvSpPr>
          <p:nvPr>
            <p:ph type="body" sz="quarter" idx="10"/>
          </p:nvPr>
        </p:nvSpPr>
        <p:spPr>
          <a:xfrm rot="16200000">
            <a:off x="-1926181" y="3272430"/>
            <a:ext cx="6857995" cy="313134"/>
          </a:xfrm>
        </p:spPr>
        <p:txBody>
          <a:bodyPr>
            <a:noAutofit/>
          </a:bodyPr>
          <a:lstStyle>
            <a:lvl1pPr marL="0" indent="0" algn="ctr">
              <a:buFontTx/>
              <a:buNone/>
              <a:defRPr sz="24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102" name="Vertical Title 1">
            <a:extLst>
              <a:ext uri="{FF2B5EF4-FFF2-40B4-BE49-F238E27FC236}">
                <a16:creationId xmlns="" xmlns:a16="http://schemas.microsoft.com/office/drawing/2014/main" id="{4A9ABF7A-B30E-7C43-A731-DA82DCABC593}"/>
              </a:ext>
            </a:extLst>
          </p:cNvPr>
          <p:cNvSpPr>
            <a:spLocks noGrp="1"/>
          </p:cNvSpPr>
          <p:nvPr>
            <p:ph type="title" orient="vert"/>
          </p:nvPr>
        </p:nvSpPr>
        <p:spPr>
          <a:xfrm rot="10800000">
            <a:off x="313716" y="-6"/>
            <a:ext cx="517999" cy="6857999"/>
          </a:xfrm>
        </p:spPr>
        <p:txBody>
          <a:bodyPr vert="eaVert">
            <a:noAutofit/>
          </a:bodyPr>
          <a:lstStyle>
            <a:lvl1pPr algn="ctr">
              <a:defRPr sz="4800" b="1">
                <a:solidFill>
                  <a:schemeClr val="bg1"/>
                </a:solidFill>
              </a:defRPr>
            </a:lvl1pPr>
          </a:lstStyle>
          <a:p>
            <a:r>
              <a:rPr lang="en-US" smtClean="0"/>
              <a:t>Click to edit Master title style</a:t>
            </a:r>
            <a:endParaRPr lang="en-US" dirty="0"/>
          </a:p>
        </p:txBody>
      </p:sp>
    </p:spTree>
    <p:extLst>
      <p:ext uri="{BB962C8B-B14F-4D97-AF65-F5344CB8AC3E}">
        <p14:creationId xmlns="" xmlns:p14="http://schemas.microsoft.com/office/powerpoint/2010/main" val="2132503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95"/>
                                        </p:tgtEl>
                                      </p:cBhvr>
                                    </p:animEffect>
                                    <p:animScale>
                                      <p:cBhvr>
                                        <p:cTn id="7" dur="250" autoRev="1" fill="hold"/>
                                        <p:tgtEl>
                                          <p:spTgt spid="9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cxnSp>
        <p:nvCxnSpPr>
          <p:cNvPr id="20" name="Straight Connector 19">
            <a:extLst>
              <a:ext uri="{FF2B5EF4-FFF2-40B4-BE49-F238E27FC236}">
                <a16:creationId xmlns="" xmlns:a16="http://schemas.microsoft.com/office/drawing/2014/main" id="{32214B32-F1D7-C644-8DFA-858A6BCE0CAD}"/>
              </a:ext>
            </a:extLst>
          </p:cNvPr>
          <p:cNvCxnSpPr>
            <a:cxnSpLocks/>
          </p:cNvCxnSpPr>
          <p:nvPr/>
        </p:nvCxnSpPr>
        <p:spPr>
          <a:xfrm>
            <a:off x="2418351" y="-6"/>
            <a:ext cx="0" cy="6858006"/>
          </a:xfrm>
          <a:prstGeom prst="line">
            <a:avLst/>
          </a:prstGeom>
          <a:ln w="88900">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 xmlns:a16="http://schemas.microsoft.com/office/drawing/2014/main" id="{3FE784DD-A78D-8045-9804-2776BC0AC377}"/>
              </a:ext>
            </a:extLst>
          </p:cNvPr>
          <p:cNvSpPr/>
          <p:nvPr/>
        </p:nvSpPr>
        <p:spPr>
          <a:xfrm flipH="1">
            <a:off x="0" y="2"/>
            <a:ext cx="1123545" cy="6857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cxnSp>
        <p:nvCxnSpPr>
          <p:cNvPr id="69" name="Straight Connector 68">
            <a:extLst>
              <a:ext uri="{FF2B5EF4-FFF2-40B4-BE49-F238E27FC236}">
                <a16:creationId xmlns="" xmlns:a16="http://schemas.microsoft.com/office/drawing/2014/main" id="{08CEE69C-8710-8E48-8D5A-45E5D990DF0B}"/>
              </a:ext>
            </a:extLst>
          </p:cNvPr>
          <p:cNvCxnSpPr/>
          <p:nvPr/>
        </p:nvCxnSpPr>
        <p:spPr>
          <a:xfrm>
            <a:off x="1759226" y="-6"/>
            <a:ext cx="0" cy="6858006"/>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0" name="Hexagon 69">
            <a:extLst>
              <a:ext uri="{FF2B5EF4-FFF2-40B4-BE49-F238E27FC236}">
                <a16:creationId xmlns="" xmlns:a16="http://schemas.microsoft.com/office/drawing/2014/main" id="{31054159-13E9-BA4A-8E73-809F7AC5D5C6}"/>
              </a:ext>
            </a:extLst>
          </p:cNvPr>
          <p:cNvSpPr/>
          <p:nvPr/>
        </p:nvSpPr>
        <p:spPr>
          <a:xfrm rot="5400000">
            <a:off x="1741960" y="5529472"/>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Hexagon 70">
            <a:extLst>
              <a:ext uri="{FF2B5EF4-FFF2-40B4-BE49-F238E27FC236}">
                <a16:creationId xmlns="" xmlns:a16="http://schemas.microsoft.com/office/drawing/2014/main" id="{07CAAC57-8721-C649-91BA-8EEFD879FB3C}"/>
              </a:ext>
            </a:extLst>
          </p:cNvPr>
          <p:cNvSpPr/>
          <p:nvPr/>
        </p:nvSpPr>
        <p:spPr>
          <a:xfrm rot="5400000">
            <a:off x="1741960" y="3837611"/>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Hexagon 71">
            <a:extLst>
              <a:ext uri="{FF2B5EF4-FFF2-40B4-BE49-F238E27FC236}">
                <a16:creationId xmlns="" xmlns:a16="http://schemas.microsoft.com/office/drawing/2014/main" id="{98466E66-5508-864E-90B1-A895F3E00E8A}"/>
              </a:ext>
            </a:extLst>
          </p:cNvPr>
          <p:cNvSpPr/>
          <p:nvPr/>
        </p:nvSpPr>
        <p:spPr>
          <a:xfrm rot="5400000">
            <a:off x="1741960" y="2145749"/>
            <a:ext cx="1352782" cy="874643"/>
          </a:xfrm>
          <a:prstGeom prst="hexagon">
            <a:avLst/>
          </a:prstGeom>
          <a:solidFill>
            <a:schemeClr val="bg1"/>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Hexagon 72">
            <a:extLst>
              <a:ext uri="{FF2B5EF4-FFF2-40B4-BE49-F238E27FC236}">
                <a16:creationId xmlns="" xmlns:a16="http://schemas.microsoft.com/office/drawing/2014/main" id="{182628B5-99CF-2B44-98EE-7526F71750F9}"/>
              </a:ext>
            </a:extLst>
          </p:cNvPr>
          <p:cNvSpPr/>
          <p:nvPr/>
        </p:nvSpPr>
        <p:spPr>
          <a:xfrm rot="5400000">
            <a:off x="1741960" y="453887"/>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 Placeholder 33">
            <a:extLst>
              <a:ext uri="{FF2B5EF4-FFF2-40B4-BE49-F238E27FC236}">
                <a16:creationId xmlns="" xmlns:a16="http://schemas.microsoft.com/office/drawing/2014/main" id="{9BD3D4F3-9B33-FD4F-829E-C695F0612BA1}"/>
              </a:ext>
            </a:extLst>
          </p:cNvPr>
          <p:cNvSpPr>
            <a:spLocks noGrp="1"/>
          </p:cNvSpPr>
          <p:nvPr>
            <p:ph type="body" sz="quarter" idx="15" hasCustomPrompt="1"/>
          </p:nvPr>
        </p:nvSpPr>
        <p:spPr>
          <a:xfrm>
            <a:off x="1981029" y="5689835"/>
            <a:ext cx="874644" cy="552096"/>
          </a:xfrm>
        </p:spPr>
        <p:txBody>
          <a:bodyPr>
            <a:normAutofit/>
          </a:bodyPr>
          <a:lstStyle>
            <a:lvl1pPr marL="0" indent="0" algn="ctr">
              <a:buFontTx/>
              <a:buNone/>
              <a:defRPr sz="2400" b="1"/>
            </a:lvl1pPr>
          </a:lstStyle>
          <a:p>
            <a:pPr lvl="0"/>
            <a:r>
              <a:rPr lang="en-US"/>
              <a:t>Date</a:t>
            </a:r>
            <a:endParaRPr lang="en-US" dirty="0"/>
          </a:p>
        </p:txBody>
      </p:sp>
      <p:sp>
        <p:nvSpPr>
          <p:cNvPr id="75" name="Text Placeholder 33">
            <a:extLst>
              <a:ext uri="{FF2B5EF4-FFF2-40B4-BE49-F238E27FC236}">
                <a16:creationId xmlns="" xmlns:a16="http://schemas.microsoft.com/office/drawing/2014/main" id="{1A55257C-86BB-134F-AC2A-06A0764F22D0}"/>
              </a:ext>
            </a:extLst>
          </p:cNvPr>
          <p:cNvSpPr>
            <a:spLocks noGrp="1"/>
          </p:cNvSpPr>
          <p:nvPr>
            <p:ph type="body" sz="quarter" idx="14" hasCustomPrompt="1"/>
          </p:nvPr>
        </p:nvSpPr>
        <p:spPr>
          <a:xfrm>
            <a:off x="1981029" y="3995787"/>
            <a:ext cx="874644" cy="552096"/>
          </a:xfrm>
        </p:spPr>
        <p:txBody>
          <a:bodyPr>
            <a:normAutofit/>
          </a:bodyPr>
          <a:lstStyle>
            <a:lvl1pPr marL="0" indent="0" algn="ctr">
              <a:buFontTx/>
              <a:buNone/>
              <a:defRPr sz="2400" b="1"/>
            </a:lvl1pPr>
          </a:lstStyle>
          <a:p>
            <a:pPr lvl="0"/>
            <a:r>
              <a:rPr lang="en-US"/>
              <a:t>Date</a:t>
            </a:r>
            <a:endParaRPr lang="en-US" dirty="0"/>
          </a:p>
        </p:txBody>
      </p:sp>
      <p:sp>
        <p:nvSpPr>
          <p:cNvPr id="77" name="Text Placeholder 11">
            <a:extLst>
              <a:ext uri="{FF2B5EF4-FFF2-40B4-BE49-F238E27FC236}">
                <a16:creationId xmlns="" xmlns:a16="http://schemas.microsoft.com/office/drawing/2014/main" id="{36618D65-1A4F-354C-AED8-B177BE49F7CC}"/>
              </a:ext>
            </a:extLst>
          </p:cNvPr>
          <p:cNvSpPr>
            <a:spLocks noGrp="1"/>
          </p:cNvSpPr>
          <p:nvPr>
            <p:ph type="body" sz="quarter" idx="11"/>
          </p:nvPr>
        </p:nvSpPr>
        <p:spPr>
          <a:xfrm>
            <a:off x="3077476" y="2329960"/>
            <a:ext cx="5181528" cy="505283"/>
          </a:xfrm>
        </p:spPr>
        <p:txBody>
          <a:bodyPr>
            <a:normAutofit/>
          </a:bodyPr>
          <a:lstStyle>
            <a:lvl1pPr marL="0" indent="0" algn="l">
              <a:buFontTx/>
              <a:buNone/>
              <a:defRPr sz="3200" b="1">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76" name="Text Placeholder 33">
            <a:extLst>
              <a:ext uri="{FF2B5EF4-FFF2-40B4-BE49-F238E27FC236}">
                <a16:creationId xmlns="" xmlns:a16="http://schemas.microsoft.com/office/drawing/2014/main" id="{1A7678D2-A038-7045-9744-DDC00CE744FB}"/>
              </a:ext>
            </a:extLst>
          </p:cNvPr>
          <p:cNvSpPr>
            <a:spLocks noGrp="1"/>
          </p:cNvSpPr>
          <p:nvPr>
            <p:ph type="body" sz="quarter" idx="13" hasCustomPrompt="1"/>
          </p:nvPr>
        </p:nvSpPr>
        <p:spPr>
          <a:xfrm>
            <a:off x="1981029" y="2306553"/>
            <a:ext cx="874644" cy="552096"/>
          </a:xfrm>
        </p:spPr>
        <p:txBody>
          <a:bodyPr>
            <a:normAutofit/>
          </a:bodyPr>
          <a:lstStyle>
            <a:lvl1pPr marL="0" indent="0" algn="ctr">
              <a:buFontTx/>
              <a:buNone/>
              <a:defRPr sz="2400" b="1"/>
            </a:lvl1pPr>
          </a:lstStyle>
          <a:p>
            <a:pPr lvl="0"/>
            <a:r>
              <a:rPr lang="en-US"/>
              <a:t>Date</a:t>
            </a:r>
            <a:endParaRPr lang="en-US" dirty="0"/>
          </a:p>
        </p:txBody>
      </p:sp>
      <p:sp>
        <p:nvSpPr>
          <p:cNvPr id="78" name="Text Placeholder 33">
            <a:extLst>
              <a:ext uri="{FF2B5EF4-FFF2-40B4-BE49-F238E27FC236}">
                <a16:creationId xmlns="" xmlns:a16="http://schemas.microsoft.com/office/drawing/2014/main" id="{7AF78505-498A-2147-8DD7-AC3721F99DBA}"/>
              </a:ext>
            </a:extLst>
          </p:cNvPr>
          <p:cNvSpPr>
            <a:spLocks noGrp="1"/>
          </p:cNvSpPr>
          <p:nvPr>
            <p:ph type="body" sz="quarter" idx="12" hasCustomPrompt="1"/>
          </p:nvPr>
        </p:nvSpPr>
        <p:spPr>
          <a:xfrm>
            <a:off x="1981029" y="617319"/>
            <a:ext cx="874644" cy="552096"/>
          </a:xfrm>
        </p:spPr>
        <p:txBody>
          <a:bodyPr>
            <a:normAutofit/>
          </a:bodyPr>
          <a:lstStyle>
            <a:lvl1pPr marL="0" indent="0" algn="ctr">
              <a:buFontTx/>
              <a:buNone/>
              <a:defRPr sz="2400" b="1"/>
            </a:lvl1pPr>
          </a:lstStyle>
          <a:p>
            <a:pPr lvl="0"/>
            <a:r>
              <a:rPr lang="en-US"/>
              <a:t>Date</a:t>
            </a:r>
            <a:endParaRPr lang="en-US" dirty="0"/>
          </a:p>
        </p:txBody>
      </p:sp>
      <p:sp>
        <p:nvSpPr>
          <p:cNvPr id="79" name="Text Placeholder 9">
            <a:extLst>
              <a:ext uri="{FF2B5EF4-FFF2-40B4-BE49-F238E27FC236}">
                <a16:creationId xmlns="" xmlns:a16="http://schemas.microsoft.com/office/drawing/2014/main" id="{65A1D2C6-3052-6A47-8526-D3A5CA0D769A}"/>
              </a:ext>
            </a:extLst>
          </p:cNvPr>
          <p:cNvSpPr>
            <a:spLocks noGrp="1"/>
          </p:cNvSpPr>
          <p:nvPr>
            <p:ph type="body" sz="quarter" idx="10"/>
          </p:nvPr>
        </p:nvSpPr>
        <p:spPr>
          <a:xfrm rot="16200000">
            <a:off x="-1926181" y="3272430"/>
            <a:ext cx="6857995" cy="313134"/>
          </a:xfrm>
        </p:spPr>
        <p:txBody>
          <a:bodyPr>
            <a:noAutofit/>
          </a:bodyPr>
          <a:lstStyle>
            <a:lvl1pPr marL="0" indent="0" algn="ctr">
              <a:buFontTx/>
              <a:buNone/>
              <a:defRPr sz="24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80" name="Vertical Title 1">
            <a:extLst>
              <a:ext uri="{FF2B5EF4-FFF2-40B4-BE49-F238E27FC236}">
                <a16:creationId xmlns="" xmlns:a16="http://schemas.microsoft.com/office/drawing/2014/main" id="{42DAAFD0-38B0-5643-B23B-83ED0F001893}"/>
              </a:ext>
            </a:extLst>
          </p:cNvPr>
          <p:cNvSpPr>
            <a:spLocks noGrp="1"/>
          </p:cNvSpPr>
          <p:nvPr>
            <p:ph type="title" orient="vert"/>
          </p:nvPr>
        </p:nvSpPr>
        <p:spPr>
          <a:xfrm rot="10800000">
            <a:off x="313716" y="-6"/>
            <a:ext cx="517999" cy="6857999"/>
          </a:xfrm>
        </p:spPr>
        <p:txBody>
          <a:bodyPr vert="eaVert">
            <a:noAutofit/>
          </a:bodyPr>
          <a:lstStyle>
            <a:lvl1pPr algn="ctr">
              <a:defRPr sz="4800" b="1">
                <a:solidFill>
                  <a:schemeClr val="bg1"/>
                </a:solidFill>
              </a:defRPr>
            </a:lvl1pPr>
          </a:lstStyle>
          <a:p>
            <a:r>
              <a:rPr lang="en-US" smtClean="0"/>
              <a:t>Click to edit Master title style</a:t>
            </a:r>
            <a:endParaRPr lang="en-US" dirty="0"/>
          </a:p>
        </p:txBody>
      </p:sp>
    </p:spTree>
    <p:extLst>
      <p:ext uri="{BB962C8B-B14F-4D97-AF65-F5344CB8AC3E}">
        <p14:creationId xmlns="" xmlns:p14="http://schemas.microsoft.com/office/powerpoint/2010/main" val="770343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72"/>
                                        </p:tgtEl>
                                      </p:cBhvr>
                                    </p:animEffect>
                                    <p:animScale>
                                      <p:cBhvr>
                                        <p:cTn id="7" dur="250" autoRev="1" fill="hold"/>
                                        <p:tgtEl>
                                          <p:spTgt spid="7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82" name="Rectangle 81">
            <a:extLst>
              <a:ext uri="{FF2B5EF4-FFF2-40B4-BE49-F238E27FC236}">
                <a16:creationId xmlns="" xmlns:a16="http://schemas.microsoft.com/office/drawing/2014/main" id="{E49F91C6-EBF9-334F-9E94-276D51C1C0C7}"/>
              </a:ext>
            </a:extLst>
          </p:cNvPr>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itle 4">
            <a:extLst>
              <a:ext uri="{FF2B5EF4-FFF2-40B4-BE49-F238E27FC236}">
                <a16:creationId xmlns="" xmlns:a16="http://schemas.microsoft.com/office/drawing/2014/main" id="{D92B2223-F6BF-5F48-A0E1-DBA26351B545}"/>
              </a:ext>
            </a:extLst>
          </p:cNvPr>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84" name="Straight Connector 83">
            <a:extLst>
              <a:ext uri="{FF2B5EF4-FFF2-40B4-BE49-F238E27FC236}">
                <a16:creationId xmlns="" xmlns:a16="http://schemas.microsoft.com/office/drawing/2014/main" id="{1DEE2BDD-456C-D545-A5EA-EE0BE30D08C3}"/>
              </a:ext>
            </a:extLst>
          </p:cNvPr>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85" name="Text Placeholder 9">
            <a:extLst>
              <a:ext uri="{FF2B5EF4-FFF2-40B4-BE49-F238E27FC236}">
                <a16:creationId xmlns="" xmlns:a16="http://schemas.microsoft.com/office/drawing/2014/main" id="{A2686F3E-9935-4449-A84A-237EB1F85152}"/>
              </a:ext>
            </a:extLst>
          </p:cNvPr>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86" name="Text Placeholder 11">
            <a:extLst>
              <a:ext uri="{FF2B5EF4-FFF2-40B4-BE49-F238E27FC236}">
                <a16:creationId xmlns="" xmlns:a16="http://schemas.microsoft.com/office/drawing/2014/main" id="{F91F4ED9-BFB8-CD46-8511-16E613AF7643}"/>
              </a:ext>
            </a:extLst>
          </p:cNvPr>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87" name="Rectangle 86">
            <a:extLst>
              <a:ext uri="{FF2B5EF4-FFF2-40B4-BE49-F238E27FC236}">
                <a16:creationId xmlns="" xmlns:a16="http://schemas.microsoft.com/office/drawing/2014/main" id="{4456E1DA-914B-6546-9FE8-539137744148}"/>
              </a:ext>
            </a:extLst>
          </p:cNvPr>
          <p:cNvSpPr/>
          <p:nvPr/>
        </p:nvSpPr>
        <p:spPr>
          <a:xfrm>
            <a:off x="1" y="5292762"/>
            <a:ext cx="1823421"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 xmlns:a16="http://schemas.microsoft.com/office/drawing/2014/main" id="{7FB6C645-7FA1-E84B-B20D-CAE3F8DC5146}"/>
              </a:ext>
            </a:extLst>
          </p:cNvPr>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 xmlns:a16="http://schemas.microsoft.com/office/drawing/2014/main" id="{5CDB059B-01C0-434D-9063-F020B3F2350A}"/>
              </a:ext>
            </a:extLst>
          </p:cNvPr>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 xmlns:a16="http://schemas.microsoft.com/office/drawing/2014/main" id="{FBBF2095-198D-6F41-851A-3F7895F78147}"/>
              </a:ext>
            </a:extLst>
          </p:cNvPr>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 xmlns:a16="http://schemas.microsoft.com/office/drawing/2014/main" id="{E96926DB-9B27-3B45-B98F-BCC05BB81C76}"/>
              </a:ext>
            </a:extLst>
          </p:cNvPr>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Rectangle 91">
            <a:extLst>
              <a:ext uri="{FF2B5EF4-FFF2-40B4-BE49-F238E27FC236}">
                <a16:creationId xmlns="" xmlns:a16="http://schemas.microsoft.com/office/drawing/2014/main" id="{541452D2-8ECA-BC46-8992-C8AEE6A68857}"/>
              </a:ext>
            </a:extLst>
          </p:cNvPr>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 xmlns:a16="http://schemas.microsoft.com/office/drawing/2014/main" id="{DEADB6AF-BAF3-1B48-957C-374D215505B9}"/>
              </a:ext>
            </a:extLst>
          </p:cNvPr>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 xmlns:a16="http://schemas.microsoft.com/office/drawing/2014/main" id="{544EDA0D-F854-3B45-8356-EDBEA87C19B2}"/>
              </a:ext>
            </a:extLst>
          </p:cNvPr>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 xmlns:a16="http://schemas.microsoft.com/office/drawing/2014/main" id="{F7D9A07B-56AE-5D48-AF62-9D33479B807F}"/>
              </a:ext>
            </a:extLst>
          </p:cNvPr>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 xmlns:a16="http://schemas.microsoft.com/office/drawing/2014/main" id="{1BCAF232-3406-3346-8B2F-4736703BB8B7}"/>
              </a:ext>
            </a:extLst>
          </p:cNvPr>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 Placeholder 26">
            <a:extLst>
              <a:ext uri="{FF2B5EF4-FFF2-40B4-BE49-F238E27FC236}">
                <a16:creationId xmlns="" xmlns:a16="http://schemas.microsoft.com/office/drawing/2014/main" id="{B3C26B91-2567-3A48-9B76-2226A34F062A}"/>
              </a:ext>
            </a:extLst>
          </p:cNvPr>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98" name="Text Placeholder 26">
            <a:extLst>
              <a:ext uri="{FF2B5EF4-FFF2-40B4-BE49-F238E27FC236}">
                <a16:creationId xmlns="" xmlns:a16="http://schemas.microsoft.com/office/drawing/2014/main" id="{FDC950E9-FFB3-2F4C-AE14-7C25B55A2C04}"/>
              </a:ext>
            </a:extLst>
          </p:cNvPr>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99" name="Text Placeholder 26">
            <a:extLst>
              <a:ext uri="{FF2B5EF4-FFF2-40B4-BE49-F238E27FC236}">
                <a16:creationId xmlns="" xmlns:a16="http://schemas.microsoft.com/office/drawing/2014/main" id="{B50B42A5-2CB9-524B-AC05-35CA6A996E27}"/>
              </a:ext>
            </a:extLst>
          </p:cNvPr>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0" name="Text Placeholder 26">
            <a:extLst>
              <a:ext uri="{FF2B5EF4-FFF2-40B4-BE49-F238E27FC236}">
                <a16:creationId xmlns="" xmlns:a16="http://schemas.microsoft.com/office/drawing/2014/main" id="{09DE6907-5A46-A34D-A1D4-272D8B1909BE}"/>
              </a:ext>
            </a:extLst>
          </p:cNvPr>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1" name="Text Placeholder 26">
            <a:extLst>
              <a:ext uri="{FF2B5EF4-FFF2-40B4-BE49-F238E27FC236}">
                <a16:creationId xmlns="" xmlns:a16="http://schemas.microsoft.com/office/drawing/2014/main" id="{6F11E141-5F2C-9848-9B70-60387F8AFCD9}"/>
              </a:ext>
            </a:extLst>
          </p:cNvPr>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2" name="Text Placeholder 26">
            <a:extLst>
              <a:ext uri="{FF2B5EF4-FFF2-40B4-BE49-F238E27FC236}">
                <a16:creationId xmlns="" xmlns:a16="http://schemas.microsoft.com/office/drawing/2014/main" id="{755D2ADC-0823-FB4E-BA9A-5CF776A9C56F}"/>
              </a:ext>
            </a:extLst>
          </p:cNvPr>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3" name="Text Placeholder 26">
            <a:extLst>
              <a:ext uri="{FF2B5EF4-FFF2-40B4-BE49-F238E27FC236}">
                <a16:creationId xmlns="" xmlns:a16="http://schemas.microsoft.com/office/drawing/2014/main" id="{9CFC5BC1-CF84-EA4F-A726-D43791A7BE96}"/>
              </a:ext>
            </a:extLst>
          </p:cNvPr>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4" name="Text Placeholder 26">
            <a:extLst>
              <a:ext uri="{FF2B5EF4-FFF2-40B4-BE49-F238E27FC236}">
                <a16:creationId xmlns="" xmlns:a16="http://schemas.microsoft.com/office/drawing/2014/main" id="{F89681C0-0547-AB4E-92F2-2F234F88999C}"/>
              </a:ext>
            </a:extLst>
          </p:cNvPr>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5" name="Text Placeholder 26">
            <a:extLst>
              <a:ext uri="{FF2B5EF4-FFF2-40B4-BE49-F238E27FC236}">
                <a16:creationId xmlns="" xmlns:a16="http://schemas.microsoft.com/office/drawing/2014/main" id="{FE319B67-0475-B646-A199-BDC03AE84492}"/>
              </a:ext>
            </a:extLst>
          </p:cNvPr>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6" name="Text Placeholder 26">
            <a:extLst>
              <a:ext uri="{FF2B5EF4-FFF2-40B4-BE49-F238E27FC236}">
                <a16:creationId xmlns="" xmlns:a16="http://schemas.microsoft.com/office/drawing/2014/main" id="{8D8EB15A-5281-F844-88CD-2323A1658670}"/>
              </a:ext>
            </a:extLst>
          </p:cNvPr>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106">
            <a:extLst>
              <a:ext uri="{FF2B5EF4-FFF2-40B4-BE49-F238E27FC236}">
                <a16:creationId xmlns="" xmlns:a16="http://schemas.microsoft.com/office/drawing/2014/main" id="{C5D1722B-57F7-8D4A-927A-0C311DFB3444}"/>
              </a:ext>
            </a:extLst>
          </p:cNvPr>
          <p:cNvGrpSpPr/>
          <p:nvPr/>
        </p:nvGrpSpPr>
        <p:grpSpPr>
          <a:xfrm>
            <a:off x="644261" y="5523235"/>
            <a:ext cx="527181" cy="702908"/>
            <a:chOff x="6991350" y="3275013"/>
            <a:chExt cx="560388" cy="560387"/>
          </a:xfrm>
          <a:solidFill>
            <a:schemeClr val="accent2">
              <a:lumMod val="75000"/>
            </a:schemeClr>
          </a:solidFill>
        </p:grpSpPr>
        <p:sp>
          <p:nvSpPr>
            <p:cNvPr id="108" name="Freeform 17">
              <a:extLst>
                <a:ext uri="{FF2B5EF4-FFF2-40B4-BE49-F238E27FC236}">
                  <a16:creationId xmlns="" xmlns:a16="http://schemas.microsoft.com/office/drawing/2014/main" id="{69BC9632-DB31-624A-B5F2-8EEBEF110DA4}"/>
                </a:ext>
              </a:extLst>
            </p:cNvPr>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9" name="Freeform 18">
              <a:extLst>
                <a:ext uri="{FF2B5EF4-FFF2-40B4-BE49-F238E27FC236}">
                  <a16:creationId xmlns="" xmlns:a16="http://schemas.microsoft.com/office/drawing/2014/main" id="{DECF8F51-2A20-2848-8D3B-4AC3A1E3F56F}"/>
                </a:ext>
              </a:extLst>
            </p:cNvPr>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110" name="Freeform 19">
            <a:extLst>
              <a:ext uri="{FF2B5EF4-FFF2-40B4-BE49-F238E27FC236}">
                <a16:creationId xmlns="" xmlns:a16="http://schemas.microsoft.com/office/drawing/2014/main" id="{F1E20954-C4A4-0140-A852-196584FA578C}"/>
              </a:ext>
            </a:extLst>
          </p:cNvPr>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110">
            <a:extLst>
              <a:ext uri="{FF2B5EF4-FFF2-40B4-BE49-F238E27FC236}">
                <a16:creationId xmlns="" xmlns:a16="http://schemas.microsoft.com/office/drawing/2014/main" id="{EB5D8563-CA31-6746-811B-A0EFC0CBFFAB}"/>
              </a:ext>
            </a:extLst>
          </p:cNvPr>
          <p:cNvGrpSpPr/>
          <p:nvPr/>
        </p:nvGrpSpPr>
        <p:grpSpPr>
          <a:xfrm>
            <a:off x="4397295" y="5554231"/>
            <a:ext cx="342900" cy="646113"/>
            <a:chOff x="3244850" y="4375150"/>
            <a:chExt cx="457200" cy="646113"/>
          </a:xfrm>
          <a:solidFill>
            <a:schemeClr val="accent2">
              <a:lumMod val="20000"/>
              <a:lumOff val="80000"/>
            </a:schemeClr>
          </a:solidFill>
        </p:grpSpPr>
        <p:sp>
          <p:nvSpPr>
            <p:cNvPr id="112" name="Freeform 25">
              <a:extLst>
                <a:ext uri="{FF2B5EF4-FFF2-40B4-BE49-F238E27FC236}">
                  <a16:creationId xmlns="" xmlns:a16="http://schemas.microsoft.com/office/drawing/2014/main" id="{796FE397-662A-224B-8F0C-B134BA5DD8D5}"/>
                </a:ext>
              </a:extLst>
            </p:cNvPr>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13" name="Freeform 26">
              <a:extLst>
                <a:ext uri="{FF2B5EF4-FFF2-40B4-BE49-F238E27FC236}">
                  <a16:creationId xmlns="" xmlns:a16="http://schemas.microsoft.com/office/drawing/2014/main" id="{7CB251D7-8A02-F248-872B-A42E09E68DE6}"/>
                </a:ext>
              </a:extLst>
            </p:cNvPr>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114" name="Freeform 24">
            <a:extLst>
              <a:ext uri="{FF2B5EF4-FFF2-40B4-BE49-F238E27FC236}">
                <a16:creationId xmlns="" xmlns:a16="http://schemas.microsoft.com/office/drawing/2014/main" id="{4F864491-DA7A-EC4A-92F2-46D783A8CF46}"/>
              </a:ext>
            </a:extLst>
          </p:cNvPr>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115" name="Freeform 114">
            <a:extLst>
              <a:ext uri="{FF2B5EF4-FFF2-40B4-BE49-F238E27FC236}">
                <a16:creationId xmlns="" xmlns:a16="http://schemas.microsoft.com/office/drawing/2014/main" id="{54DD51B2-DC70-FE44-87B1-069D762B97C9}"/>
              </a:ext>
            </a:extLst>
          </p:cNvPr>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116" name="Picture 115">
            <a:extLst>
              <a:ext uri="{FF2B5EF4-FFF2-40B4-BE49-F238E27FC236}">
                <a16:creationId xmlns="" xmlns:a16="http://schemas.microsoft.com/office/drawing/2014/main" id="{F24EE0D6-F2DF-8E4B-9863-C880F1746B87}"/>
              </a:ext>
            </a:extLst>
          </p:cNvPr>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14380414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1_Picture with Caption">
    <p:spTree>
      <p:nvGrpSpPr>
        <p:cNvPr id="1" name=""/>
        <p:cNvGrpSpPr/>
        <p:nvPr/>
      </p:nvGrpSpPr>
      <p:grpSpPr>
        <a:xfrm>
          <a:off x="0" y="0"/>
          <a:ext cx="0" cy="0"/>
          <a:chOff x="0" y="0"/>
          <a:chExt cx="0" cy="0"/>
        </a:xfrm>
      </p:grpSpPr>
      <p:cxnSp>
        <p:nvCxnSpPr>
          <p:cNvPr id="20" name="Straight Connector 19">
            <a:extLst>
              <a:ext uri="{FF2B5EF4-FFF2-40B4-BE49-F238E27FC236}">
                <a16:creationId xmlns="" xmlns:a16="http://schemas.microsoft.com/office/drawing/2014/main" id="{2C9C39B8-071A-C44D-BE3B-ECD28A953048}"/>
              </a:ext>
            </a:extLst>
          </p:cNvPr>
          <p:cNvCxnSpPr>
            <a:cxnSpLocks/>
          </p:cNvCxnSpPr>
          <p:nvPr/>
        </p:nvCxnSpPr>
        <p:spPr>
          <a:xfrm>
            <a:off x="2418351" y="-6"/>
            <a:ext cx="0" cy="6858006"/>
          </a:xfrm>
          <a:prstGeom prst="line">
            <a:avLst/>
          </a:prstGeom>
          <a:ln w="8890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 xmlns:a16="http://schemas.microsoft.com/office/drawing/2014/main" id="{8E47F1E8-4553-2046-AB3E-41F83E429D3B}"/>
              </a:ext>
            </a:extLst>
          </p:cNvPr>
          <p:cNvSpPr/>
          <p:nvPr/>
        </p:nvSpPr>
        <p:spPr>
          <a:xfrm flipH="1">
            <a:off x="0" y="2"/>
            <a:ext cx="1123545" cy="6857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cxnSp>
        <p:nvCxnSpPr>
          <p:cNvPr id="62" name="Straight Connector 61">
            <a:extLst>
              <a:ext uri="{FF2B5EF4-FFF2-40B4-BE49-F238E27FC236}">
                <a16:creationId xmlns="" xmlns:a16="http://schemas.microsoft.com/office/drawing/2014/main" id="{C82938CC-5BB7-474A-B42B-980F618A41D7}"/>
              </a:ext>
            </a:extLst>
          </p:cNvPr>
          <p:cNvCxnSpPr/>
          <p:nvPr/>
        </p:nvCxnSpPr>
        <p:spPr>
          <a:xfrm>
            <a:off x="1759226" y="-6"/>
            <a:ext cx="0" cy="6858006"/>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3" name="Hexagon 62">
            <a:extLst>
              <a:ext uri="{FF2B5EF4-FFF2-40B4-BE49-F238E27FC236}">
                <a16:creationId xmlns="" xmlns:a16="http://schemas.microsoft.com/office/drawing/2014/main" id="{3BA241A5-AF5A-C64B-AE47-476ACF09F7FA}"/>
              </a:ext>
            </a:extLst>
          </p:cNvPr>
          <p:cNvSpPr/>
          <p:nvPr/>
        </p:nvSpPr>
        <p:spPr>
          <a:xfrm rot="5400000">
            <a:off x="1741960" y="5529472"/>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Hexagon 63">
            <a:extLst>
              <a:ext uri="{FF2B5EF4-FFF2-40B4-BE49-F238E27FC236}">
                <a16:creationId xmlns="" xmlns:a16="http://schemas.microsoft.com/office/drawing/2014/main" id="{A9D5581C-566E-4C40-A19A-C42B23A8C2AB}"/>
              </a:ext>
            </a:extLst>
          </p:cNvPr>
          <p:cNvSpPr/>
          <p:nvPr/>
        </p:nvSpPr>
        <p:spPr>
          <a:xfrm rot="5400000">
            <a:off x="1741960" y="3837611"/>
            <a:ext cx="1352782" cy="874643"/>
          </a:xfrm>
          <a:prstGeom prst="hexagon">
            <a:avLst/>
          </a:prstGeom>
          <a:solidFill>
            <a:schemeClr val="bg1"/>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Hexagon 64">
            <a:extLst>
              <a:ext uri="{FF2B5EF4-FFF2-40B4-BE49-F238E27FC236}">
                <a16:creationId xmlns="" xmlns:a16="http://schemas.microsoft.com/office/drawing/2014/main" id="{DD76CE17-845E-7947-82EC-841AEC869038}"/>
              </a:ext>
            </a:extLst>
          </p:cNvPr>
          <p:cNvSpPr/>
          <p:nvPr/>
        </p:nvSpPr>
        <p:spPr>
          <a:xfrm rot="5400000">
            <a:off x="1741960" y="2145749"/>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Hexagon 65">
            <a:extLst>
              <a:ext uri="{FF2B5EF4-FFF2-40B4-BE49-F238E27FC236}">
                <a16:creationId xmlns="" xmlns:a16="http://schemas.microsoft.com/office/drawing/2014/main" id="{F08CF6C5-1137-8045-9325-CA073408A39B}"/>
              </a:ext>
            </a:extLst>
          </p:cNvPr>
          <p:cNvSpPr/>
          <p:nvPr/>
        </p:nvSpPr>
        <p:spPr>
          <a:xfrm rot="5400000">
            <a:off x="1741960" y="453887"/>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 Placeholder 33">
            <a:extLst>
              <a:ext uri="{FF2B5EF4-FFF2-40B4-BE49-F238E27FC236}">
                <a16:creationId xmlns="" xmlns:a16="http://schemas.microsoft.com/office/drawing/2014/main" id="{62D72216-95FD-3545-B936-98E361B0EABB}"/>
              </a:ext>
            </a:extLst>
          </p:cNvPr>
          <p:cNvSpPr>
            <a:spLocks noGrp="1"/>
          </p:cNvSpPr>
          <p:nvPr>
            <p:ph type="body" sz="quarter" idx="15" hasCustomPrompt="1"/>
          </p:nvPr>
        </p:nvSpPr>
        <p:spPr>
          <a:xfrm>
            <a:off x="1981029" y="5689835"/>
            <a:ext cx="874644" cy="552096"/>
          </a:xfrm>
        </p:spPr>
        <p:txBody>
          <a:bodyPr>
            <a:normAutofit/>
          </a:bodyPr>
          <a:lstStyle>
            <a:lvl1pPr marL="0" indent="0" algn="ctr">
              <a:buFontTx/>
              <a:buNone/>
              <a:defRPr sz="2400" b="1"/>
            </a:lvl1pPr>
          </a:lstStyle>
          <a:p>
            <a:pPr lvl="0"/>
            <a:r>
              <a:rPr lang="en-US"/>
              <a:t>Date</a:t>
            </a:r>
            <a:endParaRPr lang="en-US" dirty="0"/>
          </a:p>
        </p:txBody>
      </p:sp>
      <p:sp>
        <p:nvSpPr>
          <p:cNvPr id="69" name="Text Placeholder 11">
            <a:extLst>
              <a:ext uri="{FF2B5EF4-FFF2-40B4-BE49-F238E27FC236}">
                <a16:creationId xmlns="" xmlns:a16="http://schemas.microsoft.com/office/drawing/2014/main" id="{1030BDE1-0FBD-A44A-AD49-A274887A8B1D}"/>
              </a:ext>
            </a:extLst>
          </p:cNvPr>
          <p:cNvSpPr>
            <a:spLocks noGrp="1"/>
          </p:cNvSpPr>
          <p:nvPr>
            <p:ph type="body" sz="quarter" idx="11"/>
          </p:nvPr>
        </p:nvSpPr>
        <p:spPr>
          <a:xfrm>
            <a:off x="3077476" y="4019194"/>
            <a:ext cx="5181528" cy="505283"/>
          </a:xfrm>
        </p:spPr>
        <p:txBody>
          <a:bodyPr>
            <a:normAutofit/>
          </a:bodyPr>
          <a:lstStyle>
            <a:lvl1pPr marL="0" indent="0" algn="l">
              <a:buFontTx/>
              <a:buNone/>
              <a:defRPr sz="3200" b="1">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68" name="Text Placeholder 33">
            <a:extLst>
              <a:ext uri="{FF2B5EF4-FFF2-40B4-BE49-F238E27FC236}">
                <a16:creationId xmlns="" xmlns:a16="http://schemas.microsoft.com/office/drawing/2014/main" id="{48EA6057-4AB3-5A47-87F7-AF5BDE74BB11}"/>
              </a:ext>
            </a:extLst>
          </p:cNvPr>
          <p:cNvSpPr>
            <a:spLocks noGrp="1"/>
          </p:cNvSpPr>
          <p:nvPr>
            <p:ph type="body" sz="quarter" idx="14" hasCustomPrompt="1"/>
          </p:nvPr>
        </p:nvSpPr>
        <p:spPr>
          <a:xfrm>
            <a:off x="1981029" y="3995787"/>
            <a:ext cx="874644" cy="552096"/>
          </a:xfrm>
        </p:spPr>
        <p:txBody>
          <a:bodyPr>
            <a:normAutofit/>
          </a:bodyPr>
          <a:lstStyle>
            <a:lvl1pPr marL="0" indent="0" algn="ctr">
              <a:buFontTx/>
              <a:buNone/>
              <a:defRPr sz="2400" b="1"/>
            </a:lvl1pPr>
          </a:lstStyle>
          <a:p>
            <a:pPr lvl="0"/>
            <a:r>
              <a:rPr lang="en-US"/>
              <a:t>Date</a:t>
            </a:r>
            <a:endParaRPr lang="en-US" dirty="0"/>
          </a:p>
        </p:txBody>
      </p:sp>
      <p:sp>
        <p:nvSpPr>
          <p:cNvPr id="70" name="Text Placeholder 33">
            <a:extLst>
              <a:ext uri="{FF2B5EF4-FFF2-40B4-BE49-F238E27FC236}">
                <a16:creationId xmlns="" xmlns:a16="http://schemas.microsoft.com/office/drawing/2014/main" id="{A6F475BC-0943-0E43-8A8A-39B2A14A2653}"/>
              </a:ext>
            </a:extLst>
          </p:cNvPr>
          <p:cNvSpPr>
            <a:spLocks noGrp="1"/>
          </p:cNvSpPr>
          <p:nvPr>
            <p:ph type="body" sz="quarter" idx="13" hasCustomPrompt="1"/>
          </p:nvPr>
        </p:nvSpPr>
        <p:spPr>
          <a:xfrm>
            <a:off x="1981029" y="2306553"/>
            <a:ext cx="874644" cy="552096"/>
          </a:xfrm>
        </p:spPr>
        <p:txBody>
          <a:bodyPr>
            <a:normAutofit/>
          </a:bodyPr>
          <a:lstStyle>
            <a:lvl1pPr marL="0" indent="0" algn="ctr">
              <a:buFontTx/>
              <a:buNone/>
              <a:defRPr sz="2400" b="1"/>
            </a:lvl1pPr>
          </a:lstStyle>
          <a:p>
            <a:pPr lvl="0"/>
            <a:r>
              <a:rPr lang="en-US"/>
              <a:t>Date</a:t>
            </a:r>
            <a:endParaRPr lang="en-US" dirty="0"/>
          </a:p>
        </p:txBody>
      </p:sp>
      <p:sp>
        <p:nvSpPr>
          <p:cNvPr id="71" name="Text Placeholder 33">
            <a:extLst>
              <a:ext uri="{FF2B5EF4-FFF2-40B4-BE49-F238E27FC236}">
                <a16:creationId xmlns="" xmlns:a16="http://schemas.microsoft.com/office/drawing/2014/main" id="{B2924A1F-1BF7-E04B-AF4B-A9E91F09517D}"/>
              </a:ext>
            </a:extLst>
          </p:cNvPr>
          <p:cNvSpPr>
            <a:spLocks noGrp="1"/>
          </p:cNvSpPr>
          <p:nvPr>
            <p:ph type="body" sz="quarter" idx="12" hasCustomPrompt="1"/>
          </p:nvPr>
        </p:nvSpPr>
        <p:spPr>
          <a:xfrm>
            <a:off x="1981029" y="617319"/>
            <a:ext cx="874644" cy="552096"/>
          </a:xfrm>
        </p:spPr>
        <p:txBody>
          <a:bodyPr>
            <a:normAutofit/>
          </a:bodyPr>
          <a:lstStyle>
            <a:lvl1pPr marL="0" indent="0" algn="ctr">
              <a:buFontTx/>
              <a:buNone/>
              <a:defRPr sz="2400" b="1"/>
            </a:lvl1pPr>
          </a:lstStyle>
          <a:p>
            <a:pPr lvl="0"/>
            <a:r>
              <a:rPr lang="en-US"/>
              <a:t>Date</a:t>
            </a:r>
            <a:endParaRPr lang="en-US" dirty="0"/>
          </a:p>
        </p:txBody>
      </p:sp>
      <p:sp>
        <p:nvSpPr>
          <p:cNvPr id="72" name="Text Placeholder 9">
            <a:extLst>
              <a:ext uri="{FF2B5EF4-FFF2-40B4-BE49-F238E27FC236}">
                <a16:creationId xmlns="" xmlns:a16="http://schemas.microsoft.com/office/drawing/2014/main" id="{7BDA4D87-67A6-0443-8AA0-86252D5C9294}"/>
              </a:ext>
            </a:extLst>
          </p:cNvPr>
          <p:cNvSpPr>
            <a:spLocks noGrp="1"/>
          </p:cNvSpPr>
          <p:nvPr>
            <p:ph type="body" sz="quarter" idx="10"/>
          </p:nvPr>
        </p:nvSpPr>
        <p:spPr>
          <a:xfrm rot="16200000">
            <a:off x="-1926181" y="3272430"/>
            <a:ext cx="6857995" cy="313134"/>
          </a:xfrm>
        </p:spPr>
        <p:txBody>
          <a:bodyPr>
            <a:noAutofit/>
          </a:bodyPr>
          <a:lstStyle>
            <a:lvl1pPr marL="0" indent="0" algn="ctr">
              <a:buFontTx/>
              <a:buNone/>
              <a:defRPr sz="24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73" name="Vertical Title 1">
            <a:extLst>
              <a:ext uri="{FF2B5EF4-FFF2-40B4-BE49-F238E27FC236}">
                <a16:creationId xmlns="" xmlns:a16="http://schemas.microsoft.com/office/drawing/2014/main" id="{A76B9D80-F306-8E4B-9FC5-905AA3ABDE13}"/>
              </a:ext>
            </a:extLst>
          </p:cNvPr>
          <p:cNvSpPr>
            <a:spLocks noGrp="1"/>
          </p:cNvSpPr>
          <p:nvPr>
            <p:ph type="title" orient="vert"/>
          </p:nvPr>
        </p:nvSpPr>
        <p:spPr>
          <a:xfrm rot="10800000">
            <a:off x="313716" y="-6"/>
            <a:ext cx="517999" cy="6857999"/>
          </a:xfrm>
        </p:spPr>
        <p:txBody>
          <a:bodyPr vert="eaVert">
            <a:noAutofit/>
          </a:bodyPr>
          <a:lstStyle>
            <a:lvl1pPr algn="ctr">
              <a:defRPr sz="4800" b="1">
                <a:solidFill>
                  <a:schemeClr val="bg1"/>
                </a:solidFill>
              </a:defRPr>
            </a:lvl1pPr>
          </a:lstStyle>
          <a:p>
            <a:r>
              <a:rPr lang="en-US" smtClean="0"/>
              <a:t>Click to edit Master title style</a:t>
            </a:r>
            <a:endParaRPr lang="en-US" dirty="0"/>
          </a:p>
        </p:txBody>
      </p:sp>
    </p:spTree>
    <p:extLst>
      <p:ext uri="{BB962C8B-B14F-4D97-AF65-F5344CB8AC3E}">
        <p14:creationId xmlns="" xmlns:p14="http://schemas.microsoft.com/office/powerpoint/2010/main" val="94623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64"/>
                                        </p:tgtEl>
                                      </p:cBhvr>
                                    </p:animEffect>
                                    <p:animScale>
                                      <p:cBhvr>
                                        <p:cTn id="7" dur="250" autoRev="1" fill="hold"/>
                                        <p:tgtEl>
                                          <p:spTgt spid="6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2_Picture with Caption">
    <p:spTree>
      <p:nvGrpSpPr>
        <p:cNvPr id="1" name=""/>
        <p:cNvGrpSpPr/>
        <p:nvPr/>
      </p:nvGrpSpPr>
      <p:grpSpPr>
        <a:xfrm>
          <a:off x="0" y="0"/>
          <a:ext cx="0" cy="0"/>
          <a:chOff x="0" y="0"/>
          <a:chExt cx="0" cy="0"/>
        </a:xfrm>
      </p:grpSpPr>
      <p:cxnSp>
        <p:nvCxnSpPr>
          <p:cNvPr id="26" name="Straight Connector 25">
            <a:extLst>
              <a:ext uri="{FF2B5EF4-FFF2-40B4-BE49-F238E27FC236}">
                <a16:creationId xmlns="" xmlns:a16="http://schemas.microsoft.com/office/drawing/2014/main" id="{A1212EBC-030C-3A42-B44C-F16463AA665D}"/>
              </a:ext>
            </a:extLst>
          </p:cNvPr>
          <p:cNvCxnSpPr>
            <a:cxnSpLocks/>
          </p:cNvCxnSpPr>
          <p:nvPr/>
        </p:nvCxnSpPr>
        <p:spPr>
          <a:xfrm>
            <a:off x="2418351" y="-6"/>
            <a:ext cx="0" cy="6858006"/>
          </a:xfrm>
          <a:prstGeom prst="line">
            <a:avLst/>
          </a:prstGeom>
          <a:ln w="889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 xmlns:a16="http://schemas.microsoft.com/office/drawing/2014/main" id="{6F1D2AE3-B2CB-644A-A433-04FFCFBAC0D2}"/>
              </a:ext>
            </a:extLst>
          </p:cNvPr>
          <p:cNvSpPr/>
          <p:nvPr/>
        </p:nvSpPr>
        <p:spPr>
          <a:xfrm flipH="1">
            <a:off x="0" y="2"/>
            <a:ext cx="1123545" cy="6857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cxnSp>
        <p:nvCxnSpPr>
          <p:cNvPr id="31" name="Straight Connector 30">
            <a:extLst>
              <a:ext uri="{FF2B5EF4-FFF2-40B4-BE49-F238E27FC236}">
                <a16:creationId xmlns="" xmlns:a16="http://schemas.microsoft.com/office/drawing/2014/main" id="{26600EDE-9B67-874F-9065-D78F04FC49CB}"/>
              </a:ext>
            </a:extLst>
          </p:cNvPr>
          <p:cNvCxnSpPr/>
          <p:nvPr/>
        </p:nvCxnSpPr>
        <p:spPr>
          <a:xfrm>
            <a:off x="1759226" y="-6"/>
            <a:ext cx="0" cy="6858006"/>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5" name="Hexagon 44">
            <a:extLst>
              <a:ext uri="{FF2B5EF4-FFF2-40B4-BE49-F238E27FC236}">
                <a16:creationId xmlns="" xmlns:a16="http://schemas.microsoft.com/office/drawing/2014/main" id="{4F686EBB-BE80-3540-9939-8A0C355E6460}"/>
              </a:ext>
            </a:extLst>
          </p:cNvPr>
          <p:cNvSpPr/>
          <p:nvPr/>
        </p:nvSpPr>
        <p:spPr>
          <a:xfrm rot="5400000">
            <a:off x="1741960" y="5529472"/>
            <a:ext cx="1352782" cy="874643"/>
          </a:xfrm>
          <a:prstGeom prst="hexagon">
            <a:avLst/>
          </a:prstGeom>
          <a:solidFill>
            <a:schemeClr val="bg1"/>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Hexagon 45">
            <a:extLst>
              <a:ext uri="{FF2B5EF4-FFF2-40B4-BE49-F238E27FC236}">
                <a16:creationId xmlns="" xmlns:a16="http://schemas.microsoft.com/office/drawing/2014/main" id="{A286EAAD-1518-0041-9ADC-B9F04E36FCC2}"/>
              </a:ext>
            </a:extLst>
          </p:cNvPr>
          <p:cNvSpPr/>
          <p:nvPr/>
        </p:nvSpPr>
        <p:spPr>
          <a:xfrm rot="5400000">
            <a:off x="1741960" y="3837611"/>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Hexagon 46">
            <a:extLst>
              <a:ext uri="{FF2B5EF4-FFF2-40B4-BE49-F238E27FC236}">
                <a16:creationId xmlns="" xmlns:a16="http://schemas.microsoft.com/office/drawing/2014/main" id="{B291A6E4-43C2-F343-A195-DCD03F0DE16D}"/>
              </a:ext>
            </a:extLst>
          </p:cNvPr>
          <p:cNvSpPr/>
          <p:nvPr/>
        </p:nvSpPr>
        <p:spPr>
          <a:xfrm rot="5400000">
            <a:off x="1741960" y="2145749"/>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Hexagon 47">
            <a:extLst>
              <a:ext uri="{FF2B5EF4-FFF2-40B4-BE49-F238E27FC236}">
                <a16:creationId xmlns="" xmlns:a16="http://schemas.microsoft.com/office/drawing/2014/main" id="{7211A7AA-7EDE-9C48-8CDE-E4F36FCEFC20}"/>
              </a:ext>
            </a:extLst>
          </p:cNvPr>
          <p:cNvSpPr/>
          <p:nvPr/>
        </p:nvSpPr>
        <p:spPr>
          <a:xfrm rot="5400000">
            <a:off x="1741960" y="453887"/>
            <a:ext cx="1352782" cy="874643"/>
          </a:xfrm>
          <a:prstGeom prst="hexagon">
            <a:avLst/>
          </a:prstGeom>
          <a:solidFill>
            <a:schemeClr val="accent2"/>
          </a:solidFill>
          <a:ln w="889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 Placeholder 11">
            <a:extLst>
              <a:ext uri="{FF2B5EF4-FFF2-40B4-BE49-F238E27FC236}">
                <a16:creationId xmlns="" xmlns:a16="http://schemas.microsoft.com/office/drawing/2014/main" id="{B37819D1-2057-3A48-8AF9-9BAD6E941186}"/>
              </a:ext>
            </a:extLst>
          </p:cNvPr>
          <p:cNvSpPr>
            <a:spLocks noGrp="1"/>
          </p:cNvSpPr>
          <p:nvPr>
            <p:ph type="body" sz="quarter" idx="11"/>
          </p:nvPr>
        </p:nvSpPr>
        <p:spPr>
          <a:xfrm>
            <a:off x="3077476" y="5713242"/>
            <a:ext cx="5181528" cy="505283"/>
          </a:xfrm>
        </p:spPr>
        <p:txBody>
          <a:bodyPr>
            <a:normAutofit/>
          </a:bodyPr>
          <a:lstStyle>
            <a:lvl1pPr marL="0" indent="0" algn="l">
              <a:buFontTx/>
              <a:buNone/>
              <a:defRPr sz="3200" b="1">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49" name="Text Placeholder 33">
            <a:extLst>
              <a:ext uri="{FF2B5EF4-FFF2-40B4-BE49-F238E27FC236}">
                <a16:creationId xmlns="" xmlns:a16="http://schemas.microsoft.com/office/drawing/2014/main" id="{B9A9B3E6-5A01-D74E-BB4E-C6FB9872A597}"/>
              </a:ext>
            </a:extLst>
          </p:cNvPr>
          <p:cNvSpPr>
            <a:spLocks noGrp="1"/>
          </p:cNvSpPr>
          <p:nvPr>
            <p:ph type="body" sz="quarter" idx="15" hasCustomPrompt="1"/>
          </p:nvPr>
        </p:nvSpPr>
        <p:spPr>
          <a:xfrm>
            <a:off x="1981029" y="5689835"/>
            <a:ext cx="874644" cy="552096"/>
          </a:xfrm>
        </p:spPr>
        <p:txBody>
          <a:bodyPr>
            <a:normAutofit/>
          </a:bodyPr>
          <a:lstStyle>
            <a:lvl1pPr marL="0" indent="0" algn="ctr">
              <a:buFontTx/>
              <a:buNone/>
              <a:defRPr sz="2400" b="1"/>
            </a:lvl1pPr>
          </a:lstStyle>
          <a:p>
            <a:pPr lvl="0"/>
            <a:r>
              <a:rPr lang="en-US"/>
              <a:t>Date</a:t>
            </a:r>
            <a:endParaRPr lang="en-US" dirty="0"/>
          </a:p>
        </p:txBody>
      </p:sp>
      <p:sp>
        <p:nvSpPr>
          <p:cNvPr id="51" name="Text Placeholder 33">
            <a:extLst>
              <a:ext uri="{FF2B5EF4-FFF2-40B4-BE49-F238E27FC236}">
                <a16:creationId xmlns="" xmlns:a16="http://schemas.microsoft.com/office/drawing/2014/main" id="{8738E814-8F59-A849-840D-F8F8DA4D3FF6}"/>
              </a:ext>
            </a:extLst>
          </p:cNvPr>
          <p:cNvSpPr>
            <a:spLocks noGrp="1"/>
          </p:cNvSpPr>
          <p:nvPr>
            <p:ph type="body" sz="quarter" idx="14" hasCustomPrompt="1"/>
          </p:nvPr>
        </p:nvSpPr>
        <p:spPr>
          <a:xfrm>
            <a:off x="1981029" y="3995787"/>
            <a:ext cx="874644" cy="552096"/>
          </a:xfrm>
        </p:spPr>
        <p:txBody>
          <a:bodyPr>
            <a:normAutofit/>
          </a:bodyPr>
          <a:lstStyle>
            <a:lvl1pPr marL="0" indent="0" algn="ctr">
              <a:buFontTx/>
              <a:buNone/>
              <a:defRPr sz="2400" b="1"/>
            </a:lvl1pPr>
          </a:lstStyle>
          <a:p>
            <a:pPr lvl="0"/>
            <a:r>
              <a:rPr lang="en-US"/>
              <a:t>Date</a:t>
            </a:r>
            <a:endParaRPr lang="en-US" dirty="0"/>
          </a:p>
        </p:txBody>
      </p:sp>
      <p:sp>
        <p:nvSpPr>
          <p:cNvPr id="52" name="Text Placeholder 33">
            <a:extLst>
              <a:ext uri="{FF2B5EF4-FFF2-40B4-BE49-F238E27FC236}">
                <a16:creationId xmlns="" xmlns:a16="http://schemas.microsoft.com/office/drawing/2014/main" id="{5328022E-4681-264F-8ADC-AA2F36D1C697}"/>
              </a:ext>
            </a:extLst>
          </p:cNvPr>
          <p:cNvSpPr>
            <a:spLocks noGrp="1"/>
          </p:cNvSpPr>
          <p:nvPr>
            <p:ph type="body" sz="quarter" idx="13" hasCustomPrompt="1"/>
          </p:nvPr>
        </p:nvSpPr>
        <p:spPr>
          <a:xfrm>
            <a:off x="1981029" y="2306553"/>
            <a:ext cx="874644" cy="552096"/>
          </a:xfrm>
        </p:spPr>
        <p:txBody>
          <a:bodyPr>
            <a:normAutofit/>
          </a:bodyPr>
          <a:lstStyle>
            <a:lvl1pPr marL="0" indent="0" algn="ctr">
              <a:buFontTx/>
              <a:buNone/>
              <a:defRPr sz="2400" b="1"/>
            </a:lvl1pPr>
          </a:lstStyle>
          <a:p>
            <a:pPr lvl="0"/>
            <a:r>
              <a:rPr lang="en-US"/>
              <a:t>Date</a:t>
            </a:r>
            <a:endParaRPr lang="en-US" dirty="0"/>
          </a:p>
        </p:txBody>
      </p:sp>
      <p:sp>
        <p:nvSpPr>
          <p:cNvPr id="53" name="Text Placeholder 33">
            <a:extLst>
              <a:ext uri="{FF2B5EF4-FFF2-40B4-BE49-F238E27FC236}">
                <a16:creationId xmlns="" xmlns:a16="http://schemas.microsoft.com/office/drawing/2014/main" id="{4312455E-B8BE-C34E-A77D-5D2EA3182990}"/>
              </a:ext>
            </a:extLst>
          </p:cNvPr>
          <p:cNvSpPr>
            <a:spLocks noGrp="1"/>
          </p:cNvSpPr>
          <p:nvPr>
            <p:ph type="body" sz="quarter" idx="12" hasCustomPrompt="1"/>
          </p:nvPr>
        </p:nvSpPr>
        <p:spPr>
          <a:xfrm>
            <a:off x="1981029" y="617319"/>
            <a:ext cx="874644" cy="552096"/>
          </a:xfrm>
        </p:spPr>
        <p:txBody>
          <a:bodyPr>
            <a:normAutofit/>
          </a:bodyPr>
          <a:lstStyle>
            <a:lvl1pPr marL="0" indent="0" algn="ctr">
              <a:buFontTx/>
              <a:buNone/>
              <a:defRPr sz="2400" b="1"/>
            </a:lvl1pPr>
          </a:lstStyle>
          <a:p>
            <a:pPr lvl="0"/>
            <a:r>
              <a:rPr lang="en-US"/>
              <a:t>Date</a:t>
            </a:r>
            <a:endParaRPr lang="en-US" dirty="0"/>
          </a:p>
        </p:txBody>
      </p:sp>
      <p:sp>
        <p:nvSpPr>
          <p:cNvPr id="54" name="Text Placeholder 9">
            <a:extLst>
              <a:ext uri="{FF2B5EF4-FFF2-40B4-BE49-F238E27FC236}">
                <a16:creationId xmlns="" xmlns:a16="http://schemas.microsoft.com/office/drawing/2014/main" id="{E67F335D-3ECC-9D49-883D-D8E37640FE91}"/>
              </a:ext>
            </a:extLst>
          </p:cNvPr>
          <p:cNvSpPr>
            <a:spLocks noGrp="1"/>
          </p:cNvSpPr>
          <p:nvPr>
            <p:ph type="body" sz="quarter" idx="10"/>
          </p:nvPr>
        </p:nvSpPr>
        <p:spPr>
          <a:xfrm rot="16200000">
            <a:off x="-1926181" y="3272430"/>
            <a:ext cx="6857995" cy="313134"/>
          </a:xfrm>
        </p:spPr>
        <p:txBody>
          <a:bodyPr>
            <a:noAutofit/>
          </a:bodyPr>
          <a:lstStyle>
            <a:lvl1pPr marL="0" indent="0" algn="ctr">
              <a:buFontTx/>
              <a:buNone/>
              <a:defRPr sz="24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p:txBody>
      </p:sp>
      <p:sp>
        <p:nvSpPr>
          <p:cNvPr id="55" name="Vertical Title 1">
            <a:extLst>
              <a:ext uri="{FF2B5EF4-FFF2-40B4-BE49-F238E27FC236}">
                <a16:creationId xmlns="" xmlns:a16="http://schemas.microsoft.com/office/drawing/2014/main" id="{604697F0-D7C8-6D44-BBAB-7BE37378DAB6}"/>
              </a:ext>
            </a:extLst>
          </p:cNvPr>
          <p:cNvSpPr>
            <a:spLocks noGrp="1"/>
          </p:cNvSpPr>
          <p:nvPr>
            <p:ph type="title" orient="vert"/>
          </p:nvPr>
        </p:nvSpPr>
        <p:spPr>
          <a:xfrm rot="10800000">
            <a:off x="313716" y="-6"/>
            <a:ext cx="517999" cy="6857999"/>
          </a:xfrm>
        </p:spPr>
        <p:txBody>
          <a:bodyPr vert="eaVert">
            <a:noAutofit/>
          </a:bodyPr>
          <a:lstStyle>
            <a:lvl1pPr algn="ctr">
              <a:defRPr sz="4800" b="1">
                <a:solidFill>
                  <a:schemeClr val="bg1"/>
                </a:solidFill>
              </a:defRPr>
            </a:lvl1pPr>
          </a:lstStyle>
          <a:p>
            <a:r>
              <a:rPr lang="en-US" smtClean="0"/>
              <a:t>Click to edit Master title style</a:t>
            </a:r>
            <a:endParaRPr lang="en-US" dirty="0"/>
          </a:p>
        </p:txBody>
      </p:sp>
    </p:spTree>
    <p:extLst>
      <p:ext uri="{BB962C8B-B14F-4D97-AF65-F5344CB8AC3E}">
        <p14:creationId xmlns="" xmlns:p14="http://schemas.microsoft.com/office/powerpoint/2010/main" val="2716180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45"/>
                                        </p:tgtEl>
                                      </p:cBhvr>
                                    </p:animEffect>
                                    <p:animScale>
                                      <p:cBhvr>
                                        <p:cTn id="7" dur="250" autoRev="1" fill="hold"/>
                                        <p:tgtEl>
                                          <p:spTgt spid="4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D2CAC1D-25DA-4DED-9BB1-D963D007D58A}"/>
              </a:ext>
            </a:extLst>
          </p:cNvPr>
          <p:cNvSpPr>
            <a:spLocks noGrp="1"/>
          </p:cNvSpPr>
          <p:nvPr>
            <p:ph type="ctrTitle"/>
          </p:nvPr>
        </p:nvSpPr>
        <p:spPr>
          <a:xfrm>
            <a:off x="540001" y="3600000"/>
            <a:ext cx="4414652" cy="1800000"/>
          </a:xfrm>
          <a:prstGeom prst="rect">
            <a:avLst/>
          </a:prstGeom>
        </p:spPr>
        <p:txBody>
          <a:bodyPr anchor="b"/>
          <a:lstStyle>
            <a:lvl1pPr algn="l">
              <a:defRPr sz="6000"/>
            </a:lvl1pPr>
          </a:lstStyle>
          <a:p>
            <a:r>
              <a:rPr lang="en-US" smtClean="0"/>
              <a:t>Click to edit Master title style</a:t>
            </a:r>
            <a:endParaRPr lang="en-ZA"/>
          </a:p>
        </p:txBody>
      </p:sp>
      <p:sp>
        <p:nvSpPr>
          <p:cNvPr id="3" name="Subtitle 2">
            <a:extLst>
              <a:ext uri="{FF2B5EF4-FFF2-40B4-BE49-F238E27FC236}">
                <a16:creationId xmlns="" xmlns:a16="http://schemas.microsoft.com/office/drawing/2014/main" id="{791C0D2C-FDAC-46AA-AA94-7509A24E3B83}"/>
              </a:ext>
            </a:extLst>
          </p:cNvPr>
          <p:cNvSpPr>
            <a:spLocks noGrp="1"/>
          </p:cNvSpPr>
          <p:nvPr>
            <p:ph type="subTitle" idx="1"/>
          </p:nvPr>
        </p:nvSpPr>
        <p:spPr>
          <a:xfrm>
            <a:off x="540001" y="5595550"/>
            <a:ext cx="4414652" cy="542450"/>
          </a:xfrm>
          <a:prstGeom prst="rect">
            <a:avLst/>
          </a:prstGeom>
        </p:spPr>
        <p:txBody>
          <a:bodyPr/>
          <a:lstStyle>
            <a:lvl1pPr marL="0" indent="0" algn="l">
              <a:buNone/>
              <a:defRPr sz="18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ZA" dirty="0"/>
          </a:p>
        </p:txBody>
      </p:sp>
    </p:spTree>
    <p:extLst>
      <p:ext uri="{BB962C8B-B14F-4D97-AF65-F5344CB8AC3E}">
        <p14:creationId xmlns="" xmlns:p14="http://schemas.microsoft.com/office/powerpoint/2010/main" val="18513325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0000" y="360000"/>
            <a:ext cx="8604900" cy="720000"/>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a:xfrm>
            <a:off x="270000" y="1260000"/>
            <a:ext cx="8604899" cy="4922139"/>
          </a:xfrm>
          <a:prstGeom prst="rect">
            <a:avLst/>
          </a:prstGeo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428309" y="6172201"/>
            <a:ext cx="1200150" cy="365125"/>
          </a:xfrm>
          <a:prstGeom prst="rect">
            <a:avLst/>
          </a:prstGeom>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a:xfrm>
            <a:off x="269999"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04899" y="6356350"/>
            <a:ext cx="270000" cy="360000"/>
          </a:xfrm>
          <a:prstGeom prst="rect">
            <a:avLst/>
          </a:prstGeom>
        </p:spPr>
        <p:txBody>
          <a:bodyPr/>
          <a:lstStyle/>
          <a:p>
            <a:fld id="{78530230-1A0C-44C9-A390-251BE903BBE6}" type="slidenum">
              <a:rPr lang="en-US" smtClean="0"/>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18DBD5F-C6EC-485E-8ECE-A5152736C43A}"/>
              </a:ext>
            </a:extLst>
          </p:cNvPr>
          <p:cNvSpPr>
            <a:spLocks noGrp="1"/>
          </p:cNvSpPr>
          <p:nvPr>
            <p:ph type="dt" sz="half" idx="10"/>
          </p:nvPr>
        </p:nvSpPr>
        <p:spPr/>
        <p:txBody>
          <a:bodyPr/>
          <a:lstStyle/>
          <a:p>
            <a:fld id="{6EBB0E32-0304-4451-ADB8-C044457D5B85}" type="datetimeFigureOut">
              <a:rPr lang="en-US" smtClean="0"/>
              <a:pPr/>
              <a:t>8/20/2018</a:t>
            </a:fld>
            <a:endParaRPr lang="en-US"/>
          </a:p>
        </p:txBody>
      </p:sp>
      <p:sp>
        <p:nvSpPr>
          <p:cNvPr id="3" name="Footer Placeholder 2">
            <a:extLst>
              <a:ext uri="{FF2B5EF4-FFF2-40B4-BE49-F238E27FC236}">
                <a16:creationId xmlns="" xmlns:a16="http://schemas.microsoft.com/office/drawing/2014/main" id="{FB6C0BE6-E24A-4679-B786-AAB41ADCCD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73FB9417-93D4-4C41-8E0E-1553E0B5D0CE}"/>
              </a:ext>
            </a:extLst>
          </p:cNvPr>
          <p:cNvSpPr>
            <a:spLocks noGrp="1"/>
          </p:cNvSpPr>
          <p:nvPr>
            <p:ph type="sldNum" sz="quarter" idx="12"/>
          </p:nvPr>
        </p:nvSpPr>
        <p:spPr/>
        <p:txBody>
          <a:bodyPr/>
          <a:lstStyle/>
          <a:p>
            <a:fld id="{DA64F31B-23FA-4075-AF7D-6228CFD12F03}" type="slidenum">
              <a:rPr lang="en-US" smtClean="0"/>
              <a:pPr/>
              <a:t>‹#›</a:t>
            </a:fld>
            <a:endParaRPr lang="en-US"/>
          </a:p>
        </p:txBody>
      </p:sp>
    </p:spTree>
    <p:extLst>
      <p:ext uri="{BB962C8B-B14F-4D97-AF65-F5344CB8AC3E}">
        <p14:creationId xmlns="" xmlns:p14="http://schemas.microsoft.com/office/powerpoint/2010/main" val="71068430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6" name="Rectangle 5"/>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dirty="0"/>
          </a:p>
        </p:txBody>
      </p:sp>
      <p:cxnSp>
        <p:nvCxnSpPr>
          <p:cNvPr id="8" name="Straight Connector 7"/>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12" name="Text Placeholder 11"/>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16" name="Rectangle 15"/>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6"/>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8" name="Text Placeholder 26"/>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9" name="Text Placeholder 26"/>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0" name="Text Placeholder 26"/>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1" name="Text Placeholder 26"/>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2" name="Text Placeholder 26"/>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3" name="Text Placeholder 26"/>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4" name="Text Placeholder 26"/>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5" name="Text Placeholder 26"/>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6" name="Text Placeholder 26"/>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36"/>
          <p:cNvGrpSpPr/>
          <p:nvPr/>
        </p:nvGrpSpPr>
        <p:grpSpPr>
          <a:xfrm>
            <a:off x="644261" y="5523235"/>
            <a:ext cx="527181" cy="702908"/>
            <a:chOff x="6991350" y="3275013"/>
            <a:chExt cx="560388" cy="560387"/>
          </a:xfrm>
          <a:solidFill>
            <a:schemeClr val="accent2">
              <a:lumMod val="20000"/>
              <a:lumOff val="80000"/>
            </a:schemeClr>
          </a:solidFill>
        </p:grpSpPr>
        <p:sp>
          <p:nvSpPr>
            <p:cNvPr id="38"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0" name="Freeform 19"/>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40"/>
          <p:cNvGrpSpPr/>
          <p:nvPr/>
        </p:nvGrpSpPr>
        <p:grpSpPr>
          <a:xfrm>
            <a:off x="4397295" y="5554231"/>
            <a:ext cx="342900" cy="646113"/>
            <a:chOff x="3244850" y="4375150"/>
            <a:chExt cx="457200" cy="646113"/>
          </a:xfrm>
          <a:solidFill>
            <a:schemeClr val="accent2">
              <a:lumMod val="20000"/>
              <a:lumOff val="80000"/>
            </a:schemeClr>
          </a:solidFill>
        </p:grpSpPr>
        <p:sp>
          <p:nvSpPr>
            <p:cNvPr id="42"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4" name="Freeform 24"/>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45" name="Freeform 44"/>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46" name="Picture 45"/>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1209330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anim calcmode="lin" valueType="num">
                                      <p:cBhvr>
                                        <p:cTn id="8" dur="500" fill="hold"/>
                                        <p:tgtEl>
                                          <p:spTgt spid="16"/>
                                        </p:tgtEl>
                                        <p:attrNameLst>
                                          <p:attrName>ppt_x</p:attrName>
                                        </p:attrNameLst>
                                      </p:cBhvr>
                                      <p:tavLst>
                                        <p:tav tm="0">
                                          <p:val>
                                            <p:strVal val="#ppt_x"/>
                                          </p:val>
                                        </p:tav>
                                        <p:tav tm="100000">
                                          <p:val>
                                            <p:strVal val="#ppt_x"/>
                                          </p:val>
                                        </p:tav>
                                      </p:tavLst>
                                    </p:anim>
                                    <p:anim calcmode="lin" valueType="num">
                                      <p:cBhvr>
                                        <p:cTn id="9" dur="5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anim calcmode="lin" valueType="num">
                                      <p:cBhvr>
                                        <p:cTn id="13" dur="500" fill="hold"/>
                                        <p:tgtEl>
                                          <p:spTgt spid="21"/>
                                        </p:tgtEl>
                                        <p:attrNameLst>
                                          <p:attrName>ppt_x</p:attrName>
                                        </p:attrNameLst>
                                      </p:cBhvr>
                                      <p:tavLst>
                                        <p:tav tm="0">
                                          <p:val>
                                            <p:strVal val="#ppt_x"/>
                                          </p:val>
                                        </p:tav>
                                        <p:tav tm="100000">
                                          <p:val>
                                            <p:strVal val="#ppt_x"/>
                                          </p:val>
                                        </p:tav>
                                      </p:tavLst>
                                    </p:anim>
                                    <p:anim calcmode="lin" valueType="num">
                                      <p:cBhvr>
                                        <p:cTn id="14" dur="500" fill="hold"/>
                                        <p:tgtEl>
                                          <p:spTgt spid="2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nodePh="1">
                                  <p:stCondLst>
                                    <p:cond delay="0"/>
                                  </p:stCondLst>
                                  <p:endCondLst>
                                    <p:cond evt="begin" delay="0">
                                      <p:tn val="15"/>
                                    </p:cond>
                                  </p:endCondLst>
                                  <p:childTnLst>
                                    <p:set>
                                      <p:cBhvr>
                                        <p:cTn id="16" dur="1" fill="hold">
                                          <p:stCondLst>
                                            <p:cond delay="0"/>
                                          </p:stCondLst>
                                        </p:cTn>
                                        <p:tgtEl>
                                          <p:spTgt spid="27">
                                            <p:txEl>
                                              <p:pRg st="0" end="0"/>
                                            </p:txEl>
                                          </p:spTgt>
                                        </p:tgtEl>
                                        <p:attrNameLst>
                                          <p:attrName>style.visibility</p:attrName>
                                        </p:attrNameLst>
                                      </p:cBhvr>
                                      <p:to>
                                        <p:strVal val="visible"/>
                                      </p:to>
                                    </p:set>
                                    <p:animEffect transition="in" filter="fade">
                                      <p:cBhvr>
                                        <p:cTn id="17" dur="500"/>
                                        <p:tgtEl>
                                          <p:spTgt spid="27">
                                            <p:txEl>
                                              <p:pRg st="0" end="0"/>
                                            </p:txEl>
                                          </p:spTgt>
                                        </p:tgtEl>
                                      </p:cBhvr>
                                    </p:animEffect>
                                    <p:anim calcmode="lin" valueType="num">
                                      <p:cBhvr>
                                        <p:cTn id="18" dur="500" fill="hold"/>
                                        <p:tgtEl>
                                          <p:spTgt spid="27">
                                            <p:txEl>
                                              <p:pRg st="0" end="0"/>
                                            </p:txEl>
                                          </p:spTgt>
                                        </p:tgtEl>
                                        <p:attrNameLst>
                                          <p:attrName>ppt_x</p:attrName>
                                        </p:attrNameLst>
                                      </p:cBhvr>
                                      <p:tavLst>
                                        <p:tav tm="0">
                                          <p:val>
                                            <p:strVal val="#ppt_x"/>
                                          </p:val>
                                        </p:tav>
                                        <p:tav tm="100000">
                                          <p:val>
                                            <p:strVal val="#ppt_x"/>
                                          </p:val>
                                        </p:tav>
                                      </p:tavLst>
                                    </p:anim>
                                    <p:anim calcmode="lin" valueType="num">
                                      <p:cBhvr>
                                        <p:cTn id="19" dur="500" fill="hold"/>
                                        <p:tgtEl>
                                          <p:spTgt spid="27">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nodePh="1">
                                  <p:stCondLst>
                                    <p:cond delay="0"/>
                                  </p:stCondLst>
                                  <p:endCondLst>
                                    <p:cond evt="begin" delay="0">
                                      <p:tn val="20"/>
                                    </p:cond>
                                  </p:endCondLst>
                                  <p:childTnLst>
                                    <p:set>
                                      <p:cBhvr>
                                        <p:cTn id="21" dur="1" fill="hold">
                                          <p:stCondLst>
                                            <p:cond delay="0"/>
                                          </p:stCondLst>
                                        </p:cTn>
                                        <p:tgtEl>
                                          <p:spTgt spid="32">
                                            <p:txEl>
                                              <p:pRg st="0" end="0"/>
                                            </p:txEl>
                                          </p:spTgt>
                                        </p:tgtEl>
                                        <p:attrNameLst>
                                          <p:attrName>style.visibility</p:attrName>
                                        </p:attrNameLst>
                                      </p:cBhvr>
                                      <p:to>
                                        <p:strVal val="visible"/>
                                      </p:to>
                                    </p:set>
                                    <p:animEffect transition="in" filter="fade">
                                      <p:cBhvr>
                                        <p:cTn id="22" dur="500"/>
                                        <p:tgtEl>
                                          <p:spTgt spid="32">
                                            <p:txEl>
                                              <p:pRg st="0" end="0"/>
                                            </p:txEl>
                                          </p:spTgt>
                                        </p:tgtEl>
                                      </p:cBhvr>
                                    </p:animEffect>
                                    <p:anim calcmode="lin" valueType="num">
                                      <p:cBhvr>
                                        <p:cTn id="23"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24" dur="500" fill="hold"/>
                                        <p:tgtEl>
                                          <p:spTgt spid="32">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anim calcmode="lin" valueType="num">
                                      <p:cBhvr>
                                        <p:cTn id="28" dur="500" fill="hold"/>
                                        <p:tgtEl>
                                          <p:spTgt spid="2"/>
                                        </p:tgtEl>
                                        <p:attrNameLst>
                                          <p:attrName>ppt_x</p:attrName>
                                        </p:attrNameLst>
                                      </p:cBhvr>
                                      <p:tavLst>
                                        <p:tav tm="0">
                                          <p:val>
                                            <p:strVal val="#ppt_x"/>
                                          </p:val>
                                        </p:tav>
                                        <p:tav tm="100000">
                                          <p:val>
                                            <p:strVal val="#ppt_x"/>
                                          </p:val>
                                        </p:tav>
                                      </p:tavLst>
                                    </p:anim>
                                    <p:anim calcmode="lin" valueType="num">
                                      <p:cBhvr>
                                        <p:cTn id="29" dur="500" fill="hold"/>
                                        <p:tgtEl>
                                          <p:spTgt spid="2"/>
                                        </p:tgtEl>
                                        <p:attrNameLst>
                                          <p:attrName>ppt_y</p:attrName>
                                        </p:attrNameLst>
                                      </p:cBhvr>
                                      <p:tavLst>
                                        <p:tav tm="0">
                                          <p:val>
                                            <p:strVal val="#ppt_y+.1"/>
                                          </p:val>
                                        </p:tav>
                                        <p:tav tm="100000">
                                          <p:val>
                                            <p:strVal val="#ppt_y"/>
                                          </p:val>
                                        </p:tav>
                                      </p:tavLst>
                                    </p:anim>
                                  </p:childTnLst>
                                </p:cTn>
                              </p:par>
                            </p:childTnLst>
                          </p:cTn>
                        </p:par>
                        <p:par>
                          <p:cTn id="30" fill="hold">
                            <p:stCondLst>
                              <p:cond delay="500"/>
                            </p:stCondLst>
                            <p:childTnLst>
                              <p:par>
                                <p:cTn id="31" presetID="42" presetClass="entr" presetSubtype="0" fill="hold" grpId="0"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anim calcmode="lin" valueType="num">
                                      <p:cBhvr>
                                        <p:cTn id="34" dur="500" fill="hold"/>
                                        <p:tgtEl>
                                          <p:spTgt spid="17"/>
                                        </p:tgtEl>
                                        <p:attrNameLst>
                                          <p:attrName>ppt_x</p:attrName>
                                        </p:attrNameLst>
                                      </p:cBhvr>
                                      <p:tavLst>
                                        <p:tav tm="0">
                                          <p:val>
                                            <p:strVal val="#ppt_x"/>
                                          </p:val>
                                        </p:tav>
                                        <p:tav tm="100000">
                                          <p:val>
                                            <p:strVal val="#ppt_x"/>
                                          </p:val>
                                        </p:tav>
                                      </p:tavLst>
                                    </p:anim>
                                    <p:anim calcmode="lin" valueType="num">
                                      <p:cBhvr>
                                        <p:cTn id="35" dur="500" fill="hold"/>
                                        <p:tgtEl>
                                          <p:spTgt spid="17"/>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anim calcmode="lin" valueType="num">
                                      <p:cBhvr>
                                        <p:cTn id="39" dur="500" fill="hold"/>
                                        <p:tgtEl>
                                          <p:spTgt spid="22"/>
                                        </p:tgtEl>
                                        <p:attrNameLst>
                                          <p:attrName>ppt_x</p:attrName>
                                        </p:attrNameLst>
                                      </p:cBhvr>
                                      <p:tavLst>
                                        <p:tav tm="0">
                                          <p:val>
                                            <p:strVal val="#ppt_x"/>
                                          </p:val>
                                        </p:tav>
                                        <p:tav tm="100000">
                                          <p:val>
                                            <p:strVal val="#ppt_x"/>
                                          </p:val>
                                        </p:tav>
                                      </p:tavLst>
                                    </p:anim>
                                    <p:anim calcmode="lin" valueType="num">
                                      <p:cBhvr>
                                        <p:cTn id="40" dur="500" fill="hold"/>
                                        <p:tgtEl>
                                          <p:spTgt spid="22"/>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nodePh="1">
                                  <p:stCondLst>
                                    <p:cond delay="0"/>
                                  </p:stCondLst>
                                  <p:endCondLst>
                                    <p:cond evt="begin" delay="0">
                                      <p:tn val="41"/>
                                    </p:cond>
                                  </p:endCondLst>
                                  <p:childTnLst>
                                    <p:set>
                                      <p:cBhvr>
                                        <p:cTn id="42" dur="1" fill="hold">
                                          <p:stCondLst>
                                            <p:cond delay="0"/>
                                          </p:stCondLst>
                                        </p:cTn>
                                        <p:tgtEl>
                                          <p:spTgt spid="28">
                                            <p:txEl>
                                              <p:pRg st="0" end="0"/>
                                            </p:txEl>
                                          </p:spTgt>
                                        </p:tgtEl>
                                        <p:attrNameLst>
                                          <p:attrName>style.visibility</p:attrName>
                                        </p:attrNameLst>
                                      </p:cBhvr>
                                      <p:to>
                                        <p:strVal val="visible"/>
                                      </p:to>
                                    </p:set>
                                    <p:animEffect transition="in" filter="fade">
                                      <p:cBhvr>
                                        <p:cTn id="43" dur="500"/>
                                        <p:tgtEl>
                                          <p:spTgt spid="28">
                                            <p:txEl>
                                              <p:pRg st="0" end="0"/>
                                            </p:txEl>
                                          </p:spTgt>
                                        </p:tgtEl>
                                      </p:cBhvr>
                                    </p:animEffect>
                                    <p:anim calcmode="lin" valueType="num">
                                      <p:cBhvr>
                                        <p:cTn id="44"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45" dur="500" fill="hold"/>
                                        <p:tgtEl>
                                          <p:spTgt spid="28">
                                            <p:txEl>
                                              <p:pRg st="0" end="0"/>
                                            </p:tx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nodePh="1">
                                  <p:stCondLst>
                                    <p:cond delay="0"/>
                                  </p:stCondLst>
                                  <p:endCondLst>
                                    <p:cond evt="begin" delay="0">
                                      <p:tn val="46"/>
                                    </p:cond>
                                  </p:endCondLst>
                                  <p:childTnLst>
                                    <p:set>
                                      <p:cBhvr>
                                        <p:cTn id="47" dur="1" fill="hold">
                                          <p:stCondLst>
                                            <p:cond delay="0"/>
                                          </p:stCondLst>
                                        </p:cTn>
                                        <p:tgtEl>
                                          <p:spTgt spid="33">
                                            <p:txEl>
                                              <p:pRg st="0" end="0"/>
                                            </p:txEl>
                                          </p:spTgt>
                                        </p:tgtEl>
                                        <p:attrNameLst>
                                          <p:attrName>style.visibility</p:attrName>
                                        </p:attrNameLst>
                                      </p:cBhvr>
                                      <p:to>
                                        <p:strVal val="visible"/>
                                      </p:to>
                                    </p:set>
                                    <p:animEffect transition="in" filter="fade">
                                      <p:cBhvr>
                                        <p:cTn id="48" dur="500"/>
                                        <p:tgtEl>
                                          <p:spTgt spid="33">
                                            <p:txEl>
                                              <p:pRg st="0" end="0"/>
                                            </p:txEl>
                                          </p:spTgt>
                                        </p:tgtEl>
                                      </p:cBhvr>
                                    </p:animEffect>
                                    <p:anim calcmode="lin" valueType="num">
                                      <p:cBhvr>
                                        <p:cTn id="49"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p:cTn id="50" dur="500" fill="hold"/>
                                        <p:tgtEl>
                                          <p:spTgt spid="33">
                                            <p:txEl>
                                              <p:pRg st="0" end="0"/>
                                            </p:txEl>
                                          </p:spTgt>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fade">
                                      <p:cBhvr>
                                        <p:cTn id="53" dur="500"/>
                                        <p:tgtEl>
                                          <p:spTgt spid="40"/>
                                        </p:tgtEl>
                                      </p:cBhvr>
                                    </p:animEffect>
                                    <p:anim calcmode="lin" valueType="num">
                                      <p:cBhvr>
                                        <p:cTn id="54" dur="500" fill="hold"/>
                                        <p:tgtEl>
                                          <p:spTgt spid="40"/>
                                        </p:tgtEl>
                                        <p:attrNameLst>
                                          <p:attrName>ppt_x</p:attrName>
                                        </p:attrNameLst>
                                      </p:cBhvr>
                                      <p:tavLst>
                                        <p:tav tm="0">
                                          <p:val>
                                            <p:strVal val="#ppt_x"/>
                                          </p:val>
                                        </p:tav>
                                        <p:tav tm="100000">
                                          <p:val>
                                            <p:strVal val="#ppt_x"/>
                                          </p:val>
                                        </p:tav>
                                      </p:tavLst>
                                    </p:anim>
                                    <p:anim calcmode="lin" valueType="num">
                                      <p:cBhvr>
                                        <p:cTn id="55" dur="500" fill="hold"/>
                                        <p:tgtEl>
                                          <p:spTgt spid="40"/>
                                        </p:tgtEl>
                                        <p:attrNameLst>
                                          <p:attrName>ppt_y</p:attrName>
                                        </p:attrNameLst>
                                      </p:cBhvr>
                                      <p:tavLst>
                                        <p:tav tm="0">
                                          <p:val>
                                            <p:strVal val="#ppt_y+.1"/>
                                          </p:val>
                                        </p:tav>
                                        <p:tav tm="100000">
                                          <p:val>
                                            <p:strVal val="#ppt_y"/>
                                          </p:val>
                                        </p:tav>
                                      </p:tavLst>
                                    </p:anim>
                                  </p:childTnLst>
                                </p:cTn>
                              </p:par>
                            </p:childTnLst>
                          </p:cTn>
                        </p:par>
                        <p:par>
                          <p:cTn id="56" fill="hold">
                            <p:stCondLst>
                              <p:cond delay="1000"/>
                            </p:stCondLst>
                            <p:childTnLst>
                              <p:par>
                                <p:cTn id="57" presetID="42" presetClass="entr" presetSubtype="0" fill="hold" grpId="0" nodeType="afterEffect">
                                  <p:stCondLst>
                                    <p:cond delay="0"/>
                                  </p:stCondLst>
                                  <p:childTnLst>
                                    <p:set>
                                      <p:cBhvr>
                                        <p:cTn id="58" dur="1" fill="hold">
                                          <p:stCondLst>
                                            <p:cond delay="0"/>
                                          </p:stCondLst>
                                        </p:cTn>
                                        <p:tgtEl>
                                          <p:spTgt spid="18"/>
                                        </p:tgtEl>
                                        <p:attrNameLst>
                                          <p:attrName>style.visibility</p:attrName>
                                        </p:attrNameLst>
                                      </p:cBhvr>
                                      <p:to>
                                        <p:strVal val="visible"/>
                                      </p:to>
                                    </p:set>
                                    <p:animEffect transition="in" filter="fade">
                                      <p:cBhvr>
                                        <p:cTn id="59" dur="500"/>
                                        <p:tgtEl>
                                          <p:spTgt spid="18"/>
                                        </p:tgtEl>
                                      </p:cBhvr>
                                    </p:animEffect>
                                    <p:anim calcmode="lin" valueType="num">
                                      <p:cBhvr>
                                        <p:cTn id="60" dur="500" fill="hold"/>
                                        <p:tgtEl>
                                          <p:spTgt spid="18"/>
                                        </p:tgtEl>
                                        <p:attrNameLst>
                                          <p:attrName>ppt_x</p:attrName>
                                        </p:attrNameLst>
                                      </p:cBhvr>
                                      <p:tavLst>
                                        <p:tav tm="0">
                                          <p:val>
                                            <p:strVal val="#ppt_x"/>
                                          </p:val>
                                        </p:tav>
                                        <p:tav tm="100000">
                                          <p:val>
                                            <p:strVal val="#ppt_x"/>
                                          </p:val>
                                        </p:tav>
                                      </p:tavLst>
                                    </p:anim>
                                    <p:anim calcmode="lin" valueType="num">
                                      <p:cBhvr>
                                        <p:cTn id="61" dur="500" fill="hold"/>
                                        <p:tgtEl>
                                          <p:spTgt spid="18"/>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500"/>
                                        <p:tgtEl>
                                          <p:spTgt spid="23"/>
                                        </p:tgtEl>
                                      </p:cBhvr>
                                    </p:animEffect>
                                    <p:anim calcmode="lin" valueType="num">
                                      <p:cBhvr>
                                        <p:cTn id="65" dur="500" fill="hold"/>
                                        <p:tgtEl>
                                          <p:spTgt spid="23"/>
                                        </p:tgtEl>
                                        <p:attrNameLst>
                                          <p:attrName>ppt_x</p:attrName>
                                        </p:attrNameLst>
                                      </p:cBhvr>
                                      <p:tavLst>
                                        <p:tav tm="0">
                                          <p:val>
                                            <p:strVal val="#ppt_x"/>
                                          </p:val>
                                        </p:tav>
                                        <p:tav tm="100000">
                                          <p:val>
                                            <p:strVal val="#ppt_x"/>
                                          </p:val>
                                        </p:tav>
                                      </p:tavLst>
                                    </p:anim>
                                    <p:anim calcmode="lin" valueType="num">
                                      <p:cBhvr>
                                        <p:cTn id="66" dur="500" fill="hold"/>
                                        <p:tgtEl>
                                          <p:spTgt spid="23"/>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nodePh="1">
                                  <p:stCondLst>
                                    <p:cond delay="0"/>
                                  </p:stCondLst>
                                  <p:endCondLst>
                                    <p:cond evt="begin" delay="0">
                                      <p:tn val="67"/>
                                    </p:cond>
                                  </p:endCondLst>
                                  <p:childTnLst>
                                    <p:set>
                                      <p:cBhvr>
                                        <p:cTn id="68" dur="1" fill="hold">
                                          <p:stCondLst>
                                            <p:cond delay="0"/>
                                          </p:stCondLst>
                                        </p:cTn>
                                        <p:tgtEl>
                                          <p:spTgt spid="29">
                                            <p:txEl>
                                              <p:pRg st="0" end="0"/>
                                            </p:txEl>
                                          </p:spTgt>
                                        </p:tgtEl>
                                        <p:attrNameLst>
                                          <p:attrName>style.visibility</p:attrName>
                                        </p:attrNameLst>
                                      </p:cBhvr>
                                      <p:to>
                                        <p:strVal val="visible"/>
                                      </p:to>
                                    </p:set>
                                    <p:animEffect transition="in" filter="fade">
                                      <p:cBhvr>
                                        <p:cTn id="69" dur="500"/>
                                        <p:tgtEl>
                                          <p:spTgt spid="29">
                                            <p:txEl>
                                              <p:pRg st="0" end="0"/>
                                            </p:txEl>
                                          </p:spTgt>
                                        </p:tgtEl>
                                      </p:cBhvr>
                                    </p:animEffect>
                                    <p:anim calcmode="lin" valueType="num">
                                      <p:cBhvr>
                                        <p:cTn id="70"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29">
                                            <p:txEl>
                                              <p:pRg st="0" end="0"/>
                                            </p:txEl>
                                          </p:spTgt>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nodePh="1">
                                  <p:stCondLst>
                                    <p:cond delay="0"/>
                                  </p:stCondLst>
                                  <p:endCondLst>
                                    <p:cond evt="begin" delay="0">
                                      <p:tn val="72"/>
                                    </p:cond>
                                  </p:endCondLst>
                                  <p:childTnLst>
                                    <p:set>
                                      <p:cBhvr>
                                        <p:cTn id="73" dur="1" fill="hold">
                                          <p:stCondLst>
                                            <p:cond delay="0"/>
                                          </p:stCondLst>
                                        </p:cTn>
                                        <p:tgtEl>
                                          <p:spTgt spid="34">
                                            <p:txEl>
                                              <p:pRg st="0" end="0"/>
                                            </p:txEl>
                                          </p:spTgt>
                                        </p:tgtEl>
                                        <p:attrNameLst>
                                          <p:attrName>style.visibility</p:attrName>
                                        </p:attrNameLst>
                                      </p:cBhvr>
                                      <p:to>
                                        <p:strVal val="visible"/>
                                      </p:to>
                                    </p:set>
                                    <p:animEffect transition="in" filter="fade">
                                      <p:cBhvr>
                                        <p:cTn id="74" dur="500"/>
                                        <p:tgtEl>
                                          <p:spTgt spid="34">
                                            <p:txEl>
                                              <p:pRg st="0" end="0"/>
                                            </p:txEl>
                                          </p:spTgt>
                                        </p:tgtEl>
                                      </p:cBhvr>
                                    </p:animEffect>
                                    <p:anim calcmode="lin" valueType="num">
                                      <p:cBhvr>
                                        <p:cTn id="75" dur="500" fill="hold"/>
                                        <p:tgtEl>
                                          <p:spTgt spid="34">
                                            <p:txEl>
                                              <p:pRg st="0" end="0"/>
                                            </p:txEl>
                                          </p:spTgt>
                                        </p:tgtEl>
                                        <p:attrNameLst>
                                          <p:attrName>ppt_x</p:attrName>
                                        </p:attrNameLst>
                                      </p:cBhvr>
                                      <p:tavLst>
                                        <p:tav tm="0">
                                          <p:val>
                                            <p:strVal val="#ppt_x"/>
                                          </p:val>
                                        </p:tav>
                                        <p:tav tm="100000">
                                          <p:val>
                                            <p:strVal val="#ppt_x"/>
                                          </p:val>
                                        </p:tav>
                                      </p:tavLst>
                                    </p:anim>
                                    <p:anim calcmode="lin" valueType="num">
                                      <p:cBhvr>
                                        <p:cTn id="76" dur="500" fill="hold"/>
                                        <p:tgtEl>
                                          <p:spTgt spid="34">
                                            <p:txEl>
                                              <p:pRg st="0" end="0"/>
                                            </p:txEl>
                                          </p:spTgt>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3"/>
                                        </p:tgtEl>
                                        <p:attrNameLst>
                                          <p:attrName>style.visibility</p:attrName>
                                        </p:attrNameLst>
                                      </p:cBhvr>
                                      <p:to>
                                        <p:strVal val="visible"/>
                                      </p:to>
                                    </p:set>
                                    <p:animEffect transition="in" filter="fade">
                                      <p:cBhvr>
                                        <p:cTn id="79" dur="500"/>
                                        <p:tgtEl>
                                          <p:spTgt spid="3"/>
                                        </p:tgtEl>
                                      </p:cBhvr>
                                    </p:animEffect>
                                    <p:anim calcmode="lin" valueType="num">
                                      <p:cBhvr>
                                        <p:cTn id="80" dur="500" fill="hold"/>
                                        <p:tgtEl>
                                          <p:spTgt spid="3"/>
                                        </p:tgtEl>
                                        <p:attrNameLst>
                                          <p:attrName>ppt_x</p:attrName>
                                        </p:attrNameLst>
                                      </p:cBhvr>
                                      <p:tavLst>
                                        <p:tav tm="0">
                                          <p:val>
                                            <p:strVal val="#ppt_x"/>
                                          </p:val>
                                        </p:tav>
                                        <p:tav tm="100000">
                                          <p:val>
                                            <p:strVal val="#ppt_x"/>
                                          </p:val>
                                        </p:tav>
                                      </p:tavLst>
                                    </p:anim>
                                    <p:anim calcmode="lin" valueType="num">
                                      <p:cBhvr>
                                        <p:cTn id="81" dur="500" fill="hold"/>
                                        <p:tgtEl>
                                          <p:spTgt spid="3"/>
                                        </p:tgtEl>
                                        <p:attrNameLst>
                                          <p:attrName>ppt_y</p:attrName>
                                        </p:attrNameLst>
                                      </p:cBhvr>
                                      <p:tavLst>
                                        <p:tav tm="0">
                                          <p:val>
                                            <p:strVal val="#ppt_y+.1"/>
                                          </p:val>
                                        </p:tav>
                                        <p:tav tm="100000">
                                          <p:val>
                                            <p:strVal val="#ppt_y"/>
                                          </p:val>
                                        </p:tav>
                                      </p:tavLst>
                                    </p:anim>
                                  </p:childTnLst>
                                </p:cTn>
                              </p:par>
                            </p:childTnLst>
                          </p:cTn>
                        </p:par>
                        <p:par>
                          <p:cTn id="82" fill="hold">
                            <p:stCondLst>
                              <p:cond delay="1500"/>
                            </p:stCondLst>
                            <p:childTnLst>
                              <p:par>
                                <p:cTn id="83" presetID="42" presetClass="entr" presetSubtype="0" fill="hold" grpId="0" nodeType="afterEffect">
                                  <p:stCondLst>
                                    <p:cond delay="0"/>
                                  </p:stCondLst>
                                  <p:childTnLst>
                                    <p:set>
                                      <p:cBhvr>
                                        <p:cTn id="84" dur="1" fill="hold">
                                          <p:stCondLst>
                                            <p:cond delay="0"/>
                                          </p:stCondLst>
                                        </p:cTn>
                                        <p:tgtEl>
                                          <p:spTgt spid="19"/>
                                        </p:tgtEl>
                                        <p:attrNameLst>
                                          <p:attrName>style.visibility</p:attrName>
                                        </p:attrNameLst>
                                      </p:cBhvr>
                                      <p:to>
                                        <p:strVal val="visible"/>
                                      </p:to>
                                    </p:set>
                                    <p:animEffect transition="in" filter="fade">
                                      <p:cBhvr>
                                        <p:cTn id="85" dur="500"/>
                                        <p:tgtEl>
                                          <p:spTgt spid="19"/>
                                        </p:tgtEl>
                                      </p:cBhvr>
                                    </p:animEffect>
                                    <p:anim calcmode="lin" valueType="num">
                                      <p:cBhvr>
                                        <p:cTn id="86" dur="500" fill="hold"/>
                                        <p:tgtEl>
                                          <p:spTgt spid="19"/>
                                        </p:tgtEl>
                                        <p:attrNameLst>
                                          <p:attrName>ppt_x</p:attrName>
                                        </p:attrNameLst>
                                      </p:cBhvr>
                                      <p:tavLst>
                                        <p:tav tm="0">
                                          <p:val>
                                            <p:strVal val="#ppt_x"/>
                                          </p:val>
                                        </p:tav>
                                        <p:tav tm="100000">
                                          <p:val>
                                            <p:strVal val="#ppt_x"/>
                                          </p:val>
                                        </p:tav>
                                      </p:tavLst>
                                    </p:anim>
                                    <p:anim calcmode="lin" valueType="num">
                                      <p:cBhvr>
                                        <p:cTn id="87" dur="500" fill="hold"/>
                                        <p:tgtEl>
                                          <p:spTgt spid="19"/>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24"/>
                                        </p:tgtEl>
                                        <p:attrNameLst>
                                          <p:attrName>style.visibility</p:attrName>
                                        </p:attrNameLst>
                                      </p:cBhvr>
                                      <p:to>
                                        <p:strVal val="visible"/>
                                      </p:to>
                                    </p:set>
                                    <p:animEffect transition="in" filter="fade">
                                      <p:cBhvr>
                                        <p:cTn id="90" dur="500"/>
                                        <p:tgtEl>
                                          <p:spTgt spid="24"/>
                                        </p:tgtEl>
                                      </p:cBhvr>
                                    </p:animEffect>
                                    <p:anim calcmode="lin" valueType="num">
                                      <p:cBhvr>
                                        <p:cTn id="91" dur="500" fill="hold"/>
                                        <p:tgtEl>
                                          <p:spTgt spid="24"/>
                                        </p:tgtEl>
                                        <p:attrNameLst>
                                          <p:attrName>ppt_x</p:attrName>
                                        </p:attrNameLst>
                                      </p:cBhvr>
                                      <p:tavLst>
                                        <p:tav tm="0">
                                          <p:val>
                                            <p:strVal val="#ppt_x"/>
                                          </p:val>
                                        </p:tav>
                                        <p:tav tm="100000">
                                          <p:val>
                                            <p:strVal val="#ppt_x"/>
                                          </p:val>
                                        </p:tav>
                                      </p:tavLst>
                                    </p:anim>
                                    <p:anim calcmode="lin" valueType="num">
                                      <p:cBhvr>
                                        <p:cTn id="92" dur="500" fill="hold"/>
                                        <p:tgtEl>
                                          <p:spTgt spid="24"/>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nodePh="1">
                                  <p:stCondLst>
                                    <p:cond delay="0"/>
                                  </p:stCondLst>
                                  <p:endCondLst>
                                    <p:cond evt="begin" delay="0">
                                      <p:tn val="93"/>
                                    </p:cond>
                                  </p:endCondLst>
                                  <p:childTnLst>
                                    <p:set>
                                      <p:cBhvr>
                                        <p:cTn id="94" dur="1" fill="hold">
                                          <p:stCondLst>
                                            <p:cond delay="0"/>
                                          </p:stCondLst>
                                        </p:cTn>
                                        <p:tgtEl>
                                          <p:spTgt spid="30">
                                            <p:txEl>
                                              <p:pRg st="0" end="0"/>
                                            </p:txEl>
                                          </p:spTgt>
                                        </p:tgtEl>
                                        <p:attrNameLst>
                                          <p:attrName>style.visibility</p:attrName>
                                        </p:attrNameLst>
                                      </p:cBhvr>
                                      <p:to>
                                        <p:strVal val="visible"/>
                                      </p:to>
                                    </p:set>
                                    <p:animEffect transition="in" filter="fade">
                                      <p:cBhvr>
                                        <p:cTn id="95" dur="500"/>
                                        <p:tgtEl>
                                          <p:spTgt spid="30">
                                            <p:txEl>
                                              <p:pRg st="0" end="0"/>
                                            </p:txEl>
                                          </p:spTgt>
                                        </p:tgtEl>
                                      </p:cBhvr>
                                    </p:animEffect>
                                    <p:anim calcmode="lin" valueType="num">
                                      <p:cBhvr>
                                        <p:cTn id="96"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97" dur="500" fill="hold"/>
                                        <p:tgtEl>
                                          <p:spTgt spid="30">
                                            <p:txEl>
                                              <p:pRg st="0" end="0"/>
                                            </p:txEl>
                                          </p:spTgt>
                                        </p:tgtEl>
                                        <p:attrNameLst>
                                          <p:attrName>ppt_y</p:attrName>
                                        </p:attrNameLst>
                                      </p:cBhvr>
                                      <p:tavLst>
                                        <p:tav tm="0">
                                          <p:val>
                                            <p:strVal val="#ppt_y+.1"/>
                                          </p:val>
                                        </p:tav>
                                        <p:tav tm="100000">
                                          <p:val>
                                            <p:strVal val="#ppt_y"/>
                                          </p:val>
                                        </p:tav>
                                      </p:tavLst>
                                    </p:anim>
                                  </p:childTnLst>
                                </p:cTn>
                              </p:par>
                              <p:par>
                                <p:cTn id="98" presetID="42" presetClass="entr" presetSubtype="0" fill="hold" grpId="0" nodeType="withEffect" nodePh="1">
                                  <p:stCondLst>
                                    <p:cond delay="0"/>
                                  </p:stCondLst>
                                  <p:endCondLst>
                                    <p:cond evt="begin" delay="0">
                                      <p:tn val="98"/>
                                    </p:cond>
                                  </p:endCondLst>
                                  <p:childTnLst>
                                    <p:set>
                                      <p:cBhvr>
                                        <p:cTn id="99" dur="1" fill="hold">
                                          <p:stCondLst>
                                            <p:cond delay="0"/>
                                          </p:stCondLst>
                                        </p:cTn>
                                        <p:tgtEl>
                                          <p:spTgt spid="35">
                                            <p:txEl>
                                              <p:pRg st="0" end="0"/>
                                            </p:txEl>
                                          </p:spTgt>
                                        </p:tgtEl>
                                        <p:attrNameLst>
                                          <p:attrName>style.visibility</p:attrName>
                                        </p:attrNameLst>
                                      </p:cBhvr>
                                      <p:to>
                                        <p:strVal val="visible"/>
                                      </p:to>
                                    </p:set>
                                    <p:animEffect transition="in" filter="fade">
                                      <p:cBhvr>
                                        <p:cTn id="100" dur="500"/>
                                        <p:tgtEl>
                                          <p:spTgt spid="35">
                                            <p:txEl>
                                              <p:pRg st="0" end="0"/>
                                            </p:txEl>
                                          </p:spTgt>
                                        </p:tgtEl>
                                      </p:cBhvr>
                                    </p:animEffect>
                                    <p:anim calcmode="lin" valueType="num">
                                      <p:cBhvr>
                                        <p:cTn id="101"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p:cTn id="102" dur="500" fill="hold"/>
                                        <p:tgtEl>
                                          <p:spTgt spid="35">
                                            <p:txEl>
                                              <p:pRg st="0" end="0"/>
                                            </p:txEl>
                                          </p:spTgt>
                                        </p:tgtEl>
                                        <p:attrNameLst>
                                          <p:attrName>ppt_y</p:attrName>
                                        </p:attrNameLst>
                                      </p:cBhvr>
                                      <p:tavLst>
                                        <p:tav tm="0">
                                          <p:val>
                                            <p:strVal val="#ppt_y+.1"/>
                                          </p:val>
                                        </p:tav>
                                        <p:tav tm="100000">
                                          <p:val>
                                            <p:strVal val="#ppt_y"/>
                                          </p:val>
                                        </p:tav>
                                      </p:tavLst>
                                    </p:anim>
                                  </p:childTnLst>
                                </p:cTn>
                              </p:par>
                              <p:par>
                                <p:cTn id="103" presetID="42" presetClass="entr" presetSubtype="0" fill="hold" grpId="0" nodeType="withEffect">
                                  <p:stCondLst>
                                    <p:cond delay="0"/>
                                  </p:stCondLst>
                                  <p:childTnLst>
                                    <p:set>
                                      <p:cBhvr>
                                        <p:cTn id="104" dur="1" fill="hold">
                                          <p:stCondLst>
                                            <p:cond delay="0"/>
                                          </p:stCondLst>
                                        </p:cTn>
                                        <p:tgtEl>
                                          <p:spTgt spid="44"/>
                                        </p:tgtEl>
                                        <p:attrNameLst>
                                          <p:attrName>style.visibility</p:attrName>
                                        </p:attrNameLst>
                                      </p:cBhvr>
                                      <p:to>
                                        <p:strVal val="visible"/>
                                      </p:to>
                                    </p:set>
                                    <p:animEffect transition="in" filter="fade">
                                      <p:cBhvr>
                                        <p:cTn id="105" dur="500"/>
                                        <p:tgtEl>
                                          <p:spTgt spid="44"/>
                                        </p:tgtEl>
                                      </p:cBhvr>
                                    </p:animEffect>
                                    <p:anim calcmode="lin" valueType="num">
                                      <p:cBhvr>
                                        <p:cTn id="106" dur="500" fill="hold"/>
                                        <p:tgtEl>
                                          <p:spTgt spid="44"/>
                                        </p:tgtEl>
                                        <p:attrNameLst>
                                          <p:attrName>ppt_x</p:attrName>
                                        </p:attrNameLst>
                                      </p:cBhvr>
                                      <p:tavLst>
                                        <p:tav tm="0">
                                          <p:val>
                                            <p:strVal val="#ppt_x"/>
                                          </p:val>
                                        </p:tav>
                                        <p:tav tm="100000">
                                          <p:val>
                                            <p:strVal val="#ppt_x"/>
                                          </p:val>
                                        </p:tav>
                                      </p:tavLst>
                                    </p:anim>
                                    <p:anim calcmode="lin" valueType="num">
                                      <p:cBhvr>
                                        <p:cTn id="107" dur="500" fill="hold"/>
                                        <p:tgtEl>
                                          <p:spTgt spid="44"/>
                                        </p:tgtEl>
                                        <p:attrNameLst>
                                          <p:attrName>ppt_y</p:attrName>
                                        </p:attrNameLst>
                                      </p:cBhvr>
                                      <p:tavLst>
                                        <p:tav tm="0">
                                          <p:val>
                                            <p:strVal val="#ppt_y+.1"/>
                                          </p:val>
                                        </p:tav>
                                        <p:tav tm="100000">
                                          <p:val>
                                            <p:strVal val="#ppt_y"/>
                                          </p:val>
                                        </p:tav>
                                      </p:tavLst>
                                    </p:anim>
                                  </p:childTnLst>
                                </p:cTn>
                              </p:par>
                            </p:childTnLst>
                          </p:cTn>
                        </p:par>
                        <p:par>
                          <p:cTn id="108" fill="hold">
                            <p:stCondLst>
                              <p:cond delay="2000"/>
                            </p:stCondLst>
                            <p:childTnLst>
                              <p:par>
                                <p:cTn id="109" presetID="42" presetClass="entr" presetSubtype="0" fill="hold" grpId="0" nodeType="afterEffect">
                                  <p:stCondLst>
                                    <p:cond delay="0"/>
                                  </p:stCondLst>
                                  <p:childTnLst>
                                    <p:set>
                                      <p:cBhvr>
                                        <p:cTn id="110" dur="1" fill="hold">
                                          <p:stCondLst>
                                            <p:cond delay="0"/>
                                          </p:stCondLst>
                                        </p:cTn>
                                        <p:tgtEl>
                                          <p:spTgt spid="20"/>
                                        </p:tgtEl>
                                        <p:attrNameLst>
                                          <p:attrName>style.visibility</p:attrName>
                                        </p:attrNameLst>
                                      </p:cBhvr>
                                      <p:to>
                                        <p:strVal val="visible"/>
                                      </p:to>
                                    </p:set>
                                    <p:animEffect transition="in" filter="fade">
                                      <p:cBhvr>
                                        <p:cTn id="111" dur="500"/>
                                        <p:tgtEl>
                                          <p:spTgt spid="20"/>
                                        </p:tgtEl>
                                      </p:cBhvr>
                                    </p:animEffect>
                                    <p:anim calcmode="lin" valueType="num">
                                      <p:cBhvr>
                                        <p:cTn id="112" dur="500" fill="hold"/>
                                        <p:tgtEl>
                                          <p:spTgt spid="20"/>
                                        </p:tgtEl>
                                        <p:attrNameLst>
                                          <p:attrName>ppt_x</p:attrName>
                                        </p:attrNameLst>
                                      </p:cBhvr>
                                      <p:tavLst>
                                        <p:tav tm="0">
                                          <p:val>
                                            <p:strVal val="#ppt_x"/>
                                          </p:val>
                                        </p:tav>
                                        <p:tav tm="100000">
                                          <p:val>
                                            <p:strVal val="#ppt_x"/>
                                          </p:val>
                                        </p:tav>
                                      </p:tavLst>
                                    </p:anim>
                                    <p:anim calcmode="lin" valueType="num">
                                      <p:cBhvr>
                                        <p:cTn id="113" dur="500" fill="hold"/>
                                        <p:tgtEl>
                                          <p:spTgt spid="20"/>
                                        </p:tgtEl>
                                        <p:attrNameLst>
                                          <p:attrName>ppt_y</p:attrName>
                                        </p:attrNameLst>
                                      </p:cBhvr>
                                      <p:tavLst>
                                        <p:tav tm="0">
                                          <p:val>
                                            <p:strVal val="#ppt_y+.1"/>
                                          </p:val>
                                        </p:tav>
                                        <p:tav tm="100000">
                                          <p:val>
                                            <p:strVal val="#ppt_y"/>
                                          </p:val>
                                        </p:tav>
                                      </p:tavLst>
                                    </p:anim>
                                  </p:childTnLst>
                                </p:cTn>
                              </p:par>
                              <p:par>
                                <p:cTn id="114" presetID="42" presetClass="entr" presetSubtype="0" fill="hold" grpId="0" nodeType="withEffect">
                                  <p:stCondLst>
                                    <p:cond delay="0"/>
                                  </p:stCondLst>
                                  <p:childTnLst>
                                    <p:set>
                                      <p:cBhvr>
                                        <p:cTn id="115" dur="1" fill="hold">
                                          <p:stCondLst>
                                            <p:cond delay="0"/>
                                          </p:stCondLst>
                                        </p:cTn>
                                        <p:tgtEl>
                                          <p:spTgt spid="25"/>
                                        </p:tgtEl>
                                        <p:attrNameLst>
                                          <p:attrName>style.visibility</p:attrName>
                                        </p:attrNameLst>
                                      </p:cBhvr>
                                      <p:to>
                                        <p:strVal val="visible"/>
                                      </p:to>
                                    </p:set>
                                    <p:animEffect transition="in" filter="fade">
                                      <p:cBhvr>
                                        <p:cTn id="116" dur="500"/>
                                        <p:tgtEl>
                                          <p:spTgt spid="25"/>
                                        </p:tgtEl>
                                      </p:cBhvr>
                                    </p:animEffect>
                                    <p:anim calcmode="lin" valueType="num">
                                      <p:cBhvr>
                                        <p:cTn id="117" dur="500" fill="hold"/>
                                        <p:tgtEl>
                                          <p:spTgt spid="25"/>
                                        </p:tgtEl>
                                        <p:attrNameLst>
                                          <p:attrName>ppt_x</p:attrName>
                                        </p:attrNameLst>
                                      </p:cBhvr>
                                      <p:tavLst>
                                        <p:tav tm="0">
                                          <p:val>
                                            <p:strVal val="#ppt_x"/>
                                          </p:val>
                                        </p:tav>
                                        <p:tav tm="100000">
                                          <p:val>
                                            <p:strVal val="#ppt_x"/>
                                          </p:val>
                                        </p:tav>
                                      </p:tavLst>
                                    </p:anim>
                                    <p:anim calcmode="lin" valueType="num">
                                      <p:cBhvr>
                                        <p:cTn id="118" dur="500" fill="hold"/>
                                        <p:tgtEl>
                                          <p:spTgt spid="25"/>
                                        </p:tgtEl>
                                        <p:attrNameLst>
                                          <p:attrName>ppt_y</p:attrName>
                                        </p:attrNameLst>
                                      </p:cBhvr>
                                      <p:tavLst>
                                        <p:tav tm="0">
                                          <p:val>
                                            <p:strVal val="#ppt_y+.1"/>
                                          </p:val>
                                        </p:tav>
                                        <p:tav tm="100000">
                                          <p:val>
                                            <p:strVal val="#ppt_y"/>
                                          </p:val>
                                        </p:tav>
                                      </p:tavLst>
                                    </p:anim>
                                  </p:childTnLst>
                                </p:cTn>
                              </p:par>
                              <p:par>
                                <p:cTn id="119" presetID="42" presetClass="entr" presetSubtype="0" fill="hold" grpId="0" nodeType="withEffect" nodePh="1">
                                  <p:stCondLst>
                                    <p:cond delay="0"/>
                                  </p:stCondLst>
                                  <p:endCondLst>
                                    <p:cond evt="begin" delay="0">
                                      <p:tn val="119"/>
                                    </p:cond>
                                  </p:endCondLst>
                                  <p:childTnLst>
                                    <p:set>
                                      <p:cBhvr>
                                        <p:cTn id="120" dur="1" fill="hold">
                                          <p:stCondLst>
                                            <p:cond delay="0"/>
                                          </p:stCondLst>
                                        </p:cTn>
                                        <p:tgtEl>
                                          <p:spTgt spid="31">
                                            <p:txEl>
                                              <p:pRg st="0" end="0"/>
                                            </p:txEl>
                                          </p:spTgt>
                                        </p:tgtEl>
                                        <p:attrNameLst>
                                          <p:attrName>style.visibility</p:attrName>
                                        </p:attrNameLst>
                                      </p:cBhvr>
                                      <p:to>
                                        <p:strVal val="visible"/>
                                      </p:to>
                                    </p:set>
                                    <p:animEffect transition="in" filter="fade">
                                      <p:cBhvr>
                                        <p:cTn id="121" dur="500"/>
                                        <p:tgtEl>
                                          <p:spTgt spid="31">
                                            <p:txEl>
                                              <p:pRg st="0" end="0"/>
                                            </p:txEl>
                                          </p:spTgt>
                                        </p:tgtEl>
                                      </p:cBhvr>
                                    </p:animEffect>
                                    <p:anim calcmode="lin" valueType="num">
                                      <p:cBhvr>
                                        <p:cTn id="122"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123" dur="500" fill="hold"/>
                                        <p:tgtEl>
                                          <p:spTgt spid="31">
                                            <p:txEl>
                                              <p:pRg st="0" end="0"/>
                                            </p:txEl>
                                          </p:spTgt>
                                        </p:tgtEl>
                                        <p:attrNameLst>
                                          <p:attrName>ppt_y</p:attrName>
                                        </p:attrNameLst>
                                      </p:cBhvr>
                                      <p:tavLst>
                                        <p:tav tm="0">
                                          <p:val>
                                            <p:strVal val="#ppt_y+.1"/>
                                          </p:val>
                                        </p:tav>
                                        <p:tav tm="100000">
                                          <p:val>
                                            <p:strVal val="#ppt_y"/>
                                          </p:val>
                                        </p:tav>
                                      </p:tavLst>
                                    </p:anim>
                                  </p:childTnLst>
                                </p:cTn>
                              </p:par>
                              <p:par>
                                <p:cTn id="124" presetID="42" presetClass="entr" presetSubtype="0" fill="hold" grpId="0" nodeType="withEffect" nodePh="1">
                                  <p:stCondLst>
                                    <p:cond delay="0"/>
                                  </p:stCondLst>
                                  <p:endCondLst>
                                    <p:cond evt="begin" delay="0">
                                      <p:tn val="124"/>
                                    </p:cond>
                                  </p:endCondLst>
                                  <p:childTnLst>
                                    <p:set>
                                      <p:cBhvr>
                                        <p:cTn id="125" dur="1" fill="hold">
                                          <p:stCondLst>
                                            <p:cond delay="0"/>
                                          </p:stCondLst>
                                        </p:cTn>
                                        <p:tgtEl>
                                          <p:spTgt spid="36">
                                            <p:txEl>
                                              <p:pRg st="0" end="0"/>
                                            </p:txEl>
                                          </p:spTgt>
                                        </p:tgtEl>
                                        <p:attrNameLst>
                                          <p:attrName>style.visibility</p:attrName>
                                        </p:attrNameLst>
                                      </p:cBhvr>
                                      <p:to>
                                        <p:strVal val="visible"/>
                                      </p:to>
                                    </p:set>
                                    <p:animEffect transition="in" filter="fade">
                                      <p:cBhvr>
                                        <p:cTn id="126" dur="500"/>
                                        <p:tgtEl>
                                          <p:spTgt spid="36">
                                            <p:txEl>
                                              <p:pRg st="0" end="0"/>
                                            </p:txEl>
                                          </p:spTgt>
                                        </p:tgtEl>
                                      </p:cBhvr>
                                    </p:animEffect>
                                    <p:anim calcmode="lin" valueType="num">
                                      <p:cBhvr>
                                        <p:cTn id="127"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128" dur="500" fill="hold"/>
                                        <p:tgtEl>
                                          <p:spTgt spid="36">
                                            <p:txEl>
                                              <p:pRg st="0" end="0"/>
                                            </p:txEl>
                                          </p:spTgt>
                                        </p:tgtEl>
                                        <p:attrNameLst>
                                          <p:attrName>ppt_y</p:attrName>
                                        </p:attrNameLst>
                                      </p:cBhvr>
                                      <p:tavLst>
                                        <p:tav tm="0">
                                          <p:val>
                                            <p:strVal val="#ppt_y+.1"/>
                                          </p:val>
                                        </p:tav>
                                        <p:tav tm="100000">
                                          <p:val>
                                            <p:strVal val="#ppt_y"/>
                                          </p:val>
                                        </p:tav>
                                      </p:tavLst>
                                    </p:anim>
                                  </p:childTnLst>
                                </p:cTn>
                              </p:par>
                              <p:par>
                                <p:cTn id="129" presetID="42" presetClass="entr" presetSubtype="0" fill="hold" grpId="0" nodeType="withEffect">
                                  <p:stCondLst>
                                    <p:cond delay="0"/>
                                  </p:stCondLst>
                                  <p:childTnLst>
                                    <p:set>
                                      <p:cBhvr>
                                        <p:cTn id="130" dur="1" fill="hold">
                                          <p:stCondLst>
                                            <p:cond delay="0"/>
                                          </p:stCondLst>
                                        </p:cTn>
                                        <p:tgtEl>
                                          <p:spTgt spid="45"/>
                                        </p:tgtEl>
                                        <p:attrNameLst>
                                          <p:attrName>style.visibility</p:attrName>
                                        </p:attrNameLst>
                                      </p:cBhvr>
                                      <p:to>
                                        <p:strVal val="visible"/>
                                      </p:to>
                                    </p:set>
                                    <p:animEffect transition="in" filter="fade">
                                      <p:cBhvr>
                                        <p:cTn id="131" dur="500"/>
                                        <p:tgtEl>
                                          <p:spTgt spid="45"/>
                                        </p:tgtEl>
                                      </p:cBhvr>
                                    </p:animEffect>
                                    <p:anim calcmode="lin" valueType="num">
                                      <p:cBhvr>
                                        <p:cTn id="132" dur="500" fill="hold"/>
                                        <p:tgtEl>
                                          <p:spTgt spid="45"/>
                                        </p:tgtEl>
                                        <p:attrNameLst>
                                          <p:attrName>ppt_x</p:attrName>
                                        </p:attrNameLst>
                                      </p:cBhvr>
                                      <p:tavLst>
                                        <p:tav tm="0">
                                          <p:val>
                                            <p:strVal val="#ppt_x"/>
                                          </p:val>
                                        </p:tav>
                                        <p:tav tm="100000">
                                          <p:val>
                                            <p:strVal val="#ppt_x"/>
                                          </p:val>
                                        </p:tav>
                                      </p:tavLst>
                                    </p:anim>
                                    <p:anim calcmode="lin" valueType="num">
                                      <p:cBhvr>
                                        <p:cTn id="133" dur="500" fill="hold"/>
                                        <p:tgtEl>
                                          <p:spTgt spid="45"/>
                                        </p:tgtEl>
                                        <p:attrNameLst>
                                          <p:attrName>ppt_y</p:attrName>
                                        </p:attrNameLst>
                                      </p:cBhvr>
                                      <p:tavLst>
                                        <p:tav tm="0">
                                          <p:val>
                                            <p:strVal val="#ppt_y+.1"/>
                                          </p:val>
                                        </p:tav>
                                        <p:tav tm="100000">
                                          <p:val>
                                            <p:strVal val="#ppt_y"/>
                                          </p:val>
                                        </p:tav>
                                      </p:tavLst>
                                    </p:anim>
                                  </p:childTnLst>
                                </p:cTn>
                              </p:par>
                            </p:childTnLst>
                          </p:cTn>
                        </p:par>
                        <p:par>
                          <p:cTn id="134" fill="hold">
                            <p:stCondLst>
                              <p:cond delay="2500"/>
                            </p:stCondLst>
                            <p:childTnLst>
                              <p:par>
                                <p:cTn id="135" presetID="10" presetClass="entr" presetSubtype="0" fill="hold" grpId="0" nodeType="afterEffect">
                                  <p:stCondLst>
                                    <p:cond delay="0"/>
                                  </p:stCondLst>
                                  <p:childTnLst>
                                    <p:set>
                                      <p:cBhvr>
                                        <p:cTn id="136" dur="1" fill="hold">
                                          <p:stCondLst>
                                            <p:cond delay="0"/>
                                          </p:stCondLst>
                                        </p:cTn>
                                        <p:tgtEl>
                                          <p:spTgt spid="5"/>
                                        </p:tgtEl>
                                        <p:attrNameLst>
                                          <p:attrName>style.visibility</p:attrName>
                                        </p:attrNameLst>
                                      </p:cBhvr>
                                      <p:to>
                                        <p:strVal val="visible"/>
                                      </p:to>
                                    </p:set>
                                    <p:animEffect transition="in" filter="fade">
                                      <p:cBhvr>
                                        <p:cTn id="137" dur="500"/>
                                        <p:tgtEl>
                                          <p:spTgt spid="5"/>
                                        </p:tgtEl>
                                      </p:cBhvr>
                                    </p:animEffect>
                                  </p:childTnLst>
                                </p:cTn>
                              </p:par>
                            </p:childTnLst>
                          </p:cTn>
                        </p:par>
                        <p:par>
                          <p:cTn id="138" fill="hold">
                            <p:stCondLst>
                              <p:cond delay="3000"/>
                            </p:stCondLst>
                            <p:childTnLst>
                              <p:par>
                                <p:cTn id="139" presetID="10" presetClass="entr" presetSubtype="0" fill="hold" grpId="0" nodeType="afterEffect" nodePh="1">
                                  <p:stCondLst>
                                    <p:cond delay="0"/>
                                  </p:stCondLst>
                                  <p:endCondLst>
                                    <p:cond evt="begin" delay="0">
                                      <p:tn val="139"/>
                                    </p:cond>
                                  </p:endCondLst>
                                  <p:childTnLst>
                                    <p:set>
                                      <p:cBhvr>
                                        <p:cTn id="140" dur="1" fill="hold">
                                          <p:stCondLst>
                                            <p:cond delay="0"/>
                                          </p:stCondLst>
                                        </p:cTn>
                                        <p:tgtEl>
                                          <p:spTgt spid="10">
                                            <p:txEl>
                                              <p:pRg st="0" end="0"/>
                                            </p:txEl>
                                          </p:spTgt>
                                        </p:tgtEl>
                                        <p:attrNameLst>
                                          <p:attrName>style.visibility</p:attrName>
                                        </p:attrNameLst>
                                      </p:cBhvr>
                                      <p:to>
                                        <p:strVal val="visible"/>
                                      </p:to>
                                    </p:set>
                                    <p:animEffect transition="in" filter="fade">
                                      <p:cBhvr>
                                        <p:cTn id="141" dur="500"/>
                                        <p:tgtEl>
                                          <p:spTgt spid="10">
                                            <p:txEl>
                                              <p:pRg st="0" end="0"/>
                                            </p:txEl>
                                          </p:spTgt>
                                        </p:tgtEl>
                                      </p:cBhvr>
                                    </p:animEffect>
                                  </p:childTnLst>
                                </p:cTn>
                              </p:par>
                            </p:childTnLst>
                          </p:cTn>
                        </p:par>
                        <p:par>
                          <p:cTn id="142" fill="hold">
                            <p:stCondLst>
                              <p:cond delay="3500"/>
                            </p:stCondLst>
                            <p:childTnLst>
                              <p:par>
                                <p:cTn id="143" presetID="10" presetClass="entr" presetSubtype="0" fill="hold" grpId="0" nodeType="afterEffect" nodePh="1">
                                  <p:stCondLst>
                                    <p:cond delay="0"/>
                                  </p:stCondLst>
                                  <p:endCondLst>
                                    <p:cond evt="begin" delay="0">
                                      <p:tn val="143"/>
                                    </p:cond>
                                  </p:endCondLst>
                                  <p:childTnLst>
                                    <p:set>
                                      <p:cBhvr>
                                        <p:cTn id="144" dur="1" fill="hold">
                                          <p:stCondLst>
                                            <p:cond delay="0"/>
                                          </p:stCondLst>
                                        </p:cTn>
                                        <p:tgtEl>
                                          <p:spTgt spid="12">
                                            <p:txEl>
                                              <p:pRg st="0" end="0"/>
                                            </p:txEl>
                                          </p:spTgt>
                                        </p:tgtEl>
                                        <p:attrNameLst>
                                          <p:attrName>style.visibility</p:attrName>
                                        </p:attrNameLst>
                                      </p:cBhvr>
                                      <p:to>
                                        <p:strVal val="visible"/>
                                      </p:to>
                                    </p:set>
                                    <p:animEffect transition="in" filter="fade">
                                      <p:cBhvr>
                                        <p:cTn id="145" dur="500"/>
                                        <p:tgtEl>
                                          <p:spTgt spid="12">
                                            <p:txEl>
                                              <p:pRg st="0" end="0"/>
                                            </p:txEl>
                                          </p:spTgt>
                                        </p:tgtEl>
                                      </p:cBhvr>
                                    </p:animEffect>
                                  </p:childTnLst>
                                </p:cTn>
                              </p:par>
                            </p:childTnLst>
                          </p:cTn>
                        </p:par>
                        <p:par>
                          <p:cTn id="146" fill="hold">
                            <p:stCondLst>
                              <p:cond delay="4000"/>
                            </p:stCondLst>
                            <p:childTnLst>
                              <p:par>
                                <p:cTn id="147" presetID="10" presetClass="entr" presetSubtype="0" fill="hold" nodeType="afterEffect">
                                  <p:stCondLst>
                                    <p:cond delay="0"/>
                                  </p:stCondLst>
                                  <p:childTnLst>
                                    <p:set>
                                      <p:cBhvr>
                                        <p:cTn id="148" dur="1" fill="hold">
                                          <p:stCondLst>
                                            <p:cond delay="0"/>
                                          </p:stCondLst>
                                        </p:cTn>
                                        <p:tgtEl>
                                          <p:spTgt spid="46"/>
                                        </p:tgtEl>
                                        <p:attrNameLst>
                                          <p:attrName>style.visibility</p:attrName>
                                        </p:attrNameLst>
                                      </p:cBhvr>
                                      <p:to>
                                        <p:strVal val="visible"/>
                                      </p:to>
                                    </p:set>
                                    <p:animEffect transition="in" filter="fade">
                                      <p:cBhvr>
                                        <p:cTn id="149"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build="p">
        <p:tmplLst>
          <p:tmpl lvl="1">
            <p:tnLst>
              <p:par>
                <p:cTn presetID="10" presetClass="entr" presetSubtype="0" fill="hold" nodeType="afterEffect" nodePh="1">
                  <p:stCondLst>
                    <p:cond delay="0"/>
                  </p:stCondLst>
                  <p:endCondLst>
                    <p:cond delay="0"/>
                  </p:end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2" grpId="0" build="p">
        <p:tmplLst>
          <p:tmpl lvl="1">
            <p:tnLst>
              <p:par>
                <p:cTn presetID="10" presetClass="entr" presetSubtype="0" fill="hold" nodeType="afterEffect" nodePh="1">
                  <p:stCondLst>
                    <p:cond delay="0"/>
                  </p:stCondLst>
                  <p:endCondLst>
                    <p:cond delay="0"/>
                  </p:end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7"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anim calcmode="lin" valueType="num">
                      <p:cBhvr>
                        <p:cTn dur="500" fill="hold"/>
                        <p:tgtEl>
                          <p:spTgt spid="27"/>
                        </p:tgtEl>
                        <p:attrNameLst>
                          <p:attrName>ppt_x</p:attrName>
                        </p:attrNameLst>
                      </p:cBhvr>
                      <p:tavLst>
                        <p:tav tm="0">
                          <p:val>
                            <p:strVal val="#ppt_x"/>
                          </p:val>
                        </p:tav>
                        <p:tav tm="100000">
                          <p:val>
                            <p:strVal val="#ppt_x"/>
                          </p:val>
                        </p:tav>
                      </p:tavLst>
                    </p:anim>
                    <p:anim calcmode="lin" valueType="num">
                      <p:cBhvr>
                        <p:cTn dur="500" fill="hold"/>
                        <p:tgtEl>
                          <p:spTgt spid="27"/>
                        </p:tgtEl>
                        <p:attrNameLst>
                          <p:attrName>ppt_y</p:attrName>
                        </p:attrNameLst>
                      </p:cBhvr>
                      <p:tavLst>
                        <p:tav tm="0">
                          <p:val>
                            <p:strVal val="#ppt_y+.1"/>
                          </p:val>
                        </p:tav>
                        <p:tav tm="100000">
                          <p:val>
                            <p:strVal val="#ppt_y"/>
                          </p:val>
                        </p:tav>
                      </p:tavLst>
                    </p:anim>
                  </p:childTnLst>
                </p:cTn>
              </p:par>
            </p:tnLst>
          </p:tmpl>
        </p:tmplLst>
      </p:bldP>
      <p:bldP spid="28"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anim calcmode="lin" valueType="num">
                      <p:cBhvr>
                        <p:cTn dur="500" fill="hold"/>
                        <p:tgtEl>
                          <p:spTgt spid="28"/>
                        </p:tgtEl>
                        <p:attrNameLst>
                          <p:attrName>ppt_x</p:attrName>
                        </p:attrNameLst>
                      </p:cBhvr>
                      <p:tavLst>
                        <p:tav tm="0">
                          <p:val>
                            <p:strVal val="#ppt_x"/>
                          </p:val>
                        </p:tav>
                        <p:tav tm="100000">
                          <p:val>
                            <p:strVal val="#ppt_x"/>
                          </p:val>
                        </p:tav>
                      </p:tavLst>
                    </p:anim>
                    <p:anim calcmode="lin" valueType="num">
                      <p:cBhvr>
                        <p:cTn dur="500" fill="hold"/>
                        <p:tgtEl>
                          <p:spTgt spid="28"/>
                        </p:tgtEl>
                        <p:attrNameLst>
                          <p:attrName>ppt_y</p:attrName>
                        </p:attrNameLst>
                      </p:cBhvr>
                      <p:tavLst>
                        <p:tav tm="0">
                          <p:val>
                            <p:strVal val="#ppt_y+.1"/>
                          </p:val>
                        </p:tav>
                        <p:tav tm="100000">
                          <p:val>
                            <p:strVal val="#ppt_y"/>
                          </p:val>
                        </p:tav>
                      </p:tavLst>
                    </p:anim>
                  </p:childTnLst>
                </p:cTn>
              </p:par>
            </p:tnLst>
          </p:tmpl>
        </p:tmplLst>
      </p:bldP>
      <p:bldP spid="29"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anim calcmode="lin" valueType="num">
                      <p:cBhvr>
                        <p:cTn dur="500" fill="hold"/>
                        <p:tgtEl>
                          <p:spTgt spid="29"/>
                        </p:tgtEl>
                        <p:attrNameLst>
                          <p:attrName>ppt_x</p:attrName>
                        </p:attrNameLst>
                      </p:cBhvr>
                      <p:tavLst>
                        <p:tav tm="0">
                          <p:val>
                            <p:strVal val="#ppt_x"/>
                          </p:val>
                        </p:tav>
                        <p:tav tm="100000">
                          <p:val>
                            <p:strVal val="#ppt_x"/>
                          </p:val>
                        </p:tav>
                      </p:tavLst>
                    </p:anim>
                    <p:anim calcmode="lin" valueType="num">
                      <p:cBhvr>
                        <p:cTn dur="500" fill="hold"/>
                        <p:tgtEl>
                          <p:spTgt spid="29"/>
                        </p:tgtEl>
                        <p:attrNameLst>
                          <p:attrName>ppt_y</p:attrName>
                        </p:attrNameLst>
                      </p:cBhvr>
                      <p:tavLst>
                        <p:tav tm="0">
                          <p:val>
                            <p:strVal val="#ppt_y+.1"/>
                          </p:val>
                        </p:tav>
                        <p:tav tm="100000">
                          <p:val>
                            <p:strVal val="#ppt_y"/>
                          </p:val>
                        </p:tav>
                      </p:tavLst>
                    </p:anim>
                  </p:childTnLst>
                </p:cTn>
              </p:par>
            </p:tnLst>
          </p:tmpl>
        </p:tmplLst>
      </p:bldP>
      <p:bldP spid="30"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0"/>
                        </p:tgtEl>
                        <p:attrNameLst>
                          <p:attrName>style.visibility</p:attrName>
                        </p:attrNameLst>
                      </p:cBhvr>
                      <p:to>
                        <p:strVal val="visible"/>
                      </p:to>
                    </p:set>
                    <p:animEffect transition="in" filter="fade">
                      <p:cBhvr>
                        <p:cTn dur="500"/>
                        <p:tgtEl>
                          <p:spTgt spid="30"/>
                        </p:tgtEl>
                      </p:cBhvr>
                    </p:animEffect>
                    <p:anim calcmode="lin" valueType="num">
                      <p:cBhvr>
                        <p:cTn dur="500" fill="hold"/>
                        <p:tgtEl>
                          <p:spTgt spid="30"/>
                        </p:tgtEl>
                        <p:attrNameLst>
                          <p:attrName>ppt_x</p:attrName>
                        </p:attrNameLst>
                      </p:cBhvr>
                      <p:tavLst>
                        <p:tav tm="0">
                          <p:val>
                            <p:strVal val="#ppt_x"/>
                          </p:val>
                        </p:tav>
                        <p:tav tm="100000">
                          <p:val>
                            <p:strVal val="#ppt_x"/>
                          </p:val>
                        </p:tav>
                      </p:tavLst>
                    </p:anim>
                    <p:anim calcmode="lin" valueType="num">
                      <p:cBhvr>
                        <p:cTn dur="500" fill="hold"/>
                        <p:tgtEl>
                          <p:spTgt spid="30"/>
                        </p:tgtEl>
                        <p:attrNameLst>
                          <p:attrName>ppt_y</p:attrName>
                        </p:attrNameLst>
                      </p:cBhvr>
                      <p:tavLst>
                        <p:tav tm="0">
                          <p:val>
                            <p:strVal val="#ppt_y+.1"/>
                          </p:val>
                        </p:tav>
                        <p:tav tm="100000">
                          <p:val>
                            <p:strVal val="#ppt_y"/>
                          </p:val>
                        </p:tav>
                      </p:tavLst>
                    </p:anim>
                  </p:childTnLst>
                </p:cTn>
              </p:par>
            </p:tnLst>
          </p:tmpl>
        </p:tmplLst>
      </p:bldP>
      <p:bldP spid="31"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1"/>
                        </p:tgtEl>
                        <p:attrNameLst>
                          <p:attrName>style.visibility</p:attrName>
                        </p:attrNameLst>
                      </p:cBhvr>
                      <p:to>
                        <p:strVal val="visible"/>
                      </p:to>
                    </p:set>
                    <p:animEffect transition="in" filter="fade">
                      <p:cBhvr>
                        <p:cTn dur="500"/>
                        <p:tgtEl>
                          <p:spTgt spid="31"/>
                        </p:tgtEl>
                      </p:cBhvr>
                    </p:animEffect>
                    <p:anim calcmode="lin" valueType="num">
                      <p:cBhvr>
                        <p:cTn dur="500" fill="hold"/>
                        <p:tgtEl>
                          <p:spTgt spid="31"/>
                        </p:tgtEl>
                        <p:attrNameLst>
                          <p:attrName>ppt_x</p:attrName>
                        </p:attrNameLst>
                      </p:cBhvr>
                      <p:tavLst>
                        <p:tav tm="0">
                          <p:val>
                            <p:strVal val="#ppt_x"/>
                          </p:val>
                        </p:tav>
                        <p:tav tm="100000">
                          <p:val>
                            <p:strVal val="#ppt_x"/>
                          </p:val>
                        </p:tav>
                      </p:tavLst>
                    </p:anim>
                    <p:anim calcmode="lin" valueType="num">
                      <p:cBhvr>
                        <p:cTn dur="500" fill="hold"/>
                        <p:tgtEl>
                          <p:spTgt spid="31"/>
                        </p:tgtEl>
                        <p:attrNameLst>
                          <p:attrName>ppt_y</p:attrName>
                        </p:attrNameLst>
                      </p:cBhvr>
                      <p:tavLst>
                        <p:tav tm="0">
                          <p:val>
                            <p:strVal val="#ppt_y+.1"/>
                          </p:val>
                        </p:tav>
                        <p:tav tm="100000">
                          <p:val>
                            <p:strVal val="#ppt_y"/>
                          </p:val>
                        </p:tav>
                      </p:tavLst>
                    </p:anim>
                  </p:childTnLst>
                </p:cTn>
              </p:par>
            </p:tnLst>
          </p:tmpl>
        </p:tmplLst>
      </p:bldP>
      <p:bldP spid="32"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anim calcmode="lin" valueType="num">
                      <p:cBhvr>
                        <p:cTn dur="500" fill="hold"/>
                        <p:tgtEl>
                          <p:spTgt spid="32"/>
                        </p:tgtEl>
                        <p:attrNameLst>
                          <p:attrName>ppt_x</p:attrName>
                        </p:attrNameLst>
                      </p:cBhvr>
                      <p:tavLst>
                        <p:tav tm="0">
                          <p:val>
                            <p:strVal val="#ppt_x"/>
                          </p:val>
                        </p:tav>
                        <p:tav tm="100000">
                          <p:val>
                            <p:strVal val="#ppt_x"/>
                          </p:val>
                        </p:tav>
                      </p:tavLst>
                    </p:anim>
                    <p:anim calcmode="lin" valueType="num">
                      <p:cBhvr>
                        <p:cTn dur="500" fill="hold"/>
                        <p:tgtEl>
                          <p:spTgt spid="32"/>
                        </p:tgtEl>
                        <p:attrNameLst>
                          <p:attrName>ppt_y</p:attrName>
                        </p:attrNameLst>
                      </p:cBhvr>
                      <p:tavLst>
                        <p:tav tm="0">
                          <p:val>
                            <p:strVal val="#ppt_y+.1"/>
                          </p:val>
                        </p:tav>
                        <p:tav tm="100000">
                          <p:val>
                            <p:strVal val="#ppt_y"/>
                          </p:val>
                        </p:tav>
                      </p:tavLst>
                    </p:anim>
                  </p:childTnLst>
                </p:cTn>
              </p:par>
            </p:tnLst>
          </p:tmpl>
        </p:tmplLst>
      </p:bldP>
      <p:bldP spid="33"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anim calcmode="lin" valueType="num">
                      <p:cBhvr>
                        <p:cTn dur="500" fill="hold"/>
                        <p:tgtEl>
                          <p:spTgt spid="33"/>
                        </p:tgtEl>
                        <p:attrNameLst>
                          <p:attrName>ppt_x</p:attrName>
                        </p:attrNameLst>
                      </p:cBhvr>
                      <p:tavLst>
                        <p:tav tm="0">
                          <p:val>
                            <p:strVal val="#ppt_x"/>
                          </p:val>
                        </p:tav>
                        <p:tav tm="100000">
                          <p:val>
                            <p:strVal val="#ppt_x"/>
                          </p:val>
                        </p:tav>
                      </p:tavLst>
                    </p:anim>
                    <p:anim calcmode="lin" valueType="num">
                      <p:cBhvr>
                        <p:cTn dur="500" fill="hold"/>
                        <p:tgtEl>
                          <p:spTgt spid="33"/>
                        </p:tgtEl>
                        <p:attrNameLst>
                          <p:attrName>ppt_y</p:attrName>
                        </p:attrNameLst>
                      </p:cBhvr>
                      <p:tavLst>
                        <p:tav tm="0">
                          <p:val>
                            <p:strVal val="#ppt_y+.1"/>
                          </p:val>
                        </p:tav>
                        <p:tav tm="100000">
                          <p:val>
                            <p:strVal val="#ppt_y"/>
                          </p:val>
                        </p:tav>
                      </p:tavLst>
                    </p:anim>
                  </p:childTnLst>
                </p:cTn>
              </p:par>
            </p:tnLst>
          </p:tmpl>
        </p:tmplLst>
      </p:bldP>
      <p:bldP spid="34"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4"/>
                        </p:tgtEl>
                        <p:attrNameLst>
                          <p:attrName>style.visibility</p:attrName>
                        </p:attrNameLst>
                      </p:cBhvr>
                      <p:to>
                        <p:strVal val="visible"/>
                      </p:to>
                    </p:set>
                    <p:animEffect transition="in" filter="fade">
                      <p:cBhvr>
                        <p:cTn dur="500"/>
                        <p:tgtEl>
                          <p:spTgt spid="34"/>
                        </p:tgtEl>
                      </p:cBhvr>
                    </p:animEffect>
                    <p:anim calcmode="lin" valueType="num">
                      <p:cBhvr>
                        <p:cTn dur="500" fill="hold"/>
                        <p:tgtEl>
                          <p:spTgt spid="34"/>
                        </p:tgtEl>
                        <p:attrNameLst>
                          <p:attrName>ppt_x</p:attrName>
                        </p:attrNameLst>
                      </p:cBhvr>
                      <p:tavLst>
                        <p:tav tm="0">
                          <p:val>
                            <p:strVal val="#ppt_x"/>
                          </p:val>
                        </p:tav>
                        <p:tav tm="100000">
                          <p:val>
                            <p:strVal val="#ppt_x"/>
                          </p:val>
                        </p:tav>
                      </p:tavLst>
                    </p:anim>
                    <p:anim calcmode="lin" valueType="num">
                      <p:cBhvr>
                        <p:cTn dur="500" fill="hold"/>
                        <p:tgtEl>
                          <p:spTgt spid="34"/>
                        </p:tgtEl>
                        <p:attrNameLst>
                          <p:attrName>ppt_y</p:attrName>
                        </p:attrNameLst>
                      </p:cBhvr>
                      <p:tavLst>
                        <p:tav tm="0">
                          <p:val>
                            <p:strVal val="#ppt_y+.1"/>
                          </p:val>
                        </p:tav>
                        <p:tav tm="100000">
                          <p:val>
                            <p:strVal val="#ppt_y"/>
                          </p:val>
                        </p:tav>
                      </p:tavLst>
                    </p:anim>
                  </p:childTnLst>
                </p:cTn>
              </p:par>
            </p:tnLst>
          </p:tmpl>
        </p:tmplLst>
      </p:bldP>
      <p:bldP spid="35"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5"/>
                        </p:tgtEl>
                        <p:attrNameLst>
                          <p:attrName>style.visibility</p:attrName>
                        </p:attrNameLst>
                      </p:cBhvr>
                      <p:to>
                        <p:strVal val="visible"/>
                      </p:to>
                    </p:set>
                    <p:animEffect transition="in" filter="fade">
                      <p:cBhvr>
                        <p:cTn dur="500"/>
                        <p:tgtEl>
                          <p:spTgt spid="35"/>
                        </p:tgtEl>
                      </p:cBhvr>
                    </p:animEffect>
                    <p:anim calcmode="lin" valueType="num">
                      <p:cBhvr>
                        <p:cTn dur="500" fill="hold"/>
                        <p:tgtEl>
                          <p:spTgt spid="35"/>
                        </p:tgtEl>
                        <p:attrNameLst>
                          <p:attrName>ppt_x</p:attrName>
                        </p:attrNameLst>
                      </p:cBhvr>
                      <p:tavLst>
                        <p:tav tm="0">
                          <p:val>
                            <p:strVal val="#ppt_x"/>
                          </p:val>
                        </p:tav>
                        <p:tav tm="100000">
                          <p:val>
                            <p:strVal val="#ppt_x"/>
                          </p:val>
                        </p:tav>
                      </p:tavLst>
                    </p:anim>
                    <p:anim calcmode="lin" valueType="num">
                      <p:cBhvr>
                        <p:cTn dur="500" fill="hold"/>
                        <p:tgtEl>
                          <p:spTgt spid="35"/>
                        </p:tgtEl>
                        <p:attrNameLst>
                          <p:attrName>ppt_y</p:attrName>
                        </p:attrNameLst>
                      </p:cBhvr>
                      <p:tavLst>
                        <p:tav tm="0">
                          <p:val>
                            <p:strVal val="#ppt_y+.1"/>
                          </p:val>
                        </p:tav>
                        <p:tav tm="100000">
                          <p:val>
                            <p:strVal val="#ppt_y"/>
                          </p:val>
                        </p:tav>
                      </p:tavLst>
                    </p:anim>
                  </p:childTnLst>
                </p:cTn>
              </p:par>
            </p:tnLst>
          </p:tmpl>
        </p:tmplLst>
      </p:bldP>
      <p:bldP spid="36" grpId="0" build="p">
        <p:tmplLst>
          <p:tmpl lvl="1">
            <p:tnLst>
              <p:par>
                <p:cTn presetID="42" presetClass="entr" presetSubtype="0" fill="hold" nodeType="withEffect" nodePh="1">
                  <p:stCondLst>
                    <p:cond delay="0"/>
                  </p:stCondLst>
                  <p:endCondLst>
                    <p:cond delay="0"/>
                  </p:end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anim calcmode="lin" valueType="num">
                      <p:cBhvr>
                        <p:cTn dur="500" fill="hold"/>
                        <p:tgtEl>
                          <p:spTgt spid="36"/>
                        </p:tgtEl>
                        <p:attrNameLst>
                          <p:attrName>ppt_x</p:attrName>
                        </p:attrNameLst>
                      </p:cBhvr>
                      <p:tavLst>
                        <p:tav tm="0">
                          <p:val>
                            <p:strVal val="#ppt_x"/>
                          </p:val>
                        </p:tav>
                        <p:tav tm="100000">
                          <p:val>
                            <p:strVal val="#ppt_x"/>
                          </p:val>
                        </p:tav>
                      </p:tavLst>
                    </p:anim>
                    <p:anim calcmode="lin" valueType="num">
                      <p:cBhvr>
                        <p:cTn dur="500" fill="hold"/>
                        <p:tgtEl>
                          <p:spTgt spid="36"/>
                        </p:tgtEl>
                        <p:attrNameLst>
                          <p:attrName>ppt_y</p:attrName>
                        </p:attrNameLst>
                      </p:cBhvr>
                      <p:tavLst>
                        <p:tav tm="0">
                          <p:val>
                            <p:strVal val="#ppt_y+.1"/>
                          </p:val>
                        </p:tav>
                        <p:tav tm="100000">
                          <p:val>
                            <p:strVal val="#ppt_y"/>
                          </p:val>
                        </p:tav>
                      </p:tavLst>
                    </p:anim>
                  </p:childTnLst>
                </p:cTn>
              </p:par>
            </p:tnLst>
          </p:tmpl>
        </p:tmplLst>
      </p:bldP>
      <p:bldP spid="40" grpId="0" animBg="1"/>
      <p:bldP spid="44" grpId="0" animBg="1"/>
      <p:bldP spid="45" grpId="0"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82" name="Rectangle 81">
            <a:extLst>
              <a:ext uri="{FF2B5EF4-FFF2-40B4-BE49-F238E27FC236}">
                <a16:creationId xmlns="" xmlns:a16="http://schemas.microsoft.com/office/drawing/2014/main" id="{E49F91C6-EBF9-334F-9E94-276D51C1C0C7}"/>
              </a:ext>
            </a:extLst>
          </p:cNvPr>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itle 4">
            <a:extLst>
              <a:ext uri="{FF2B5EF4-FFF2-40B4-BE49-F238E27FC236}">
                <a16:creationId xmlns="" xmlns:a16="http://schemas.microsoft.com/office/drawing/2014/main" id="{D92B2223-F6BF-5F48-A0E1-DBA26351B545}"/>
              </a:ext>
            </a:extLst>
          </p:cNvPr>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84" name="Straight Connector 83">
            <a:extLst>
              <a:ext uri="{FF2B5EF4-FFF2-40B4-BE49-F238E27FC236}">
                <a16:creationId xmlns="" xmlns:a16="http://schemas.microsoft.com/office/drawing/2014/main" id="{1DEE2BDD-456C-D545-A5EA-EE0BE30D08C3}"/>
              </a:ext>
            </a:extLst>
          </p:cNvPr>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85" name="Text Placeholder 9">
            <a:extLst>
              <a:ext uri="{FF2B5EF4-FFF2-40B4-BE49-F238E27FC236}">
                <a16:creationId xmlns="" xmlns:a16="http://schemas.microsoft.com/office/drawing/2014/main" id="{A2686F3E-9935-4449-A84A-237EB1F85152}"/>
              </a:ext>
            </a:extLst>
          </p:cNvPr>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86" name="Text Placeholder 11">
            <a:extLst>
              <a:ext uri="{FF2B5EF4-FFF2-40B4-BE49-F238E27FC236}">
                <a16:creationId xmlns="" xmlns:a16="http://schemas.microsoft.com/office/drawing/2014/main" id="{F91F4ED9-BFB8-CD46-8511-16E613AF7643}"/>
              </a:ext>
            </a:extLst>
          </p:cNvPr>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87" name="Rectangle 86">
            <a:extLst>
              <a:ext uri="{FF2B5EF4-FFF2-40B4-BE49-F238E27FC236}">
                <a16:creationId xmlns="" xmlns:a16="http://schemas.microsoft.com/office/drawing/2014/main" id="{4456E1DA-914B-6546-9FE8-539137744148}"/>
              </a:ext>
            </a:extLst>
          </p:cNvPr>
          <p:cNvSpPr/>
          <p:nvPr/>
        </p:nvSpPr>
        <p:spPr>
          <a:xfrm>
            <a:off x="1" y="5292762"/>
            <a:ext cx="1823421"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 xmlns:a16="http://schemas.microsoft.com/office/drawing/2014/main" id="{7FB6C645-7FA1-E84B-B20D-CAE3F8DC5146}"/>
              </a:ext>
            </a:extLst>
          </p:cNvPr>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 xmlns:a16="http://schemas.microsoft.com/office/drawing/2014/main" id="{5CDB059B-01C0-434D-9063-F020B3F2350A}"/>
              </a:ext>
            </a:extLst>
          </p:cNvPr>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 xmlns:a16="http://schemas.microsoft.com/office/drawing/2014/main" id="{FBBF2095-198D-6F41-851A-3F7895F78147}"/>
              </a:ext>
            </a:extLst>
          </p:cNvPr>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 xmlns:a16="http://schemas.microsoft.com/office/drawing/2014/main" id="{E96926DB-9B27-3B45-B98F-BCC05BB81C76}"/>
              </a:ext>
            </a:extLst>
          </p:cNvPr>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Rectangle 91">
            <a:extLst>
              <a:ext uri="{FF2B5EF4-FFF2-40B4-BE49-F238E27FC236}">
                <a16:creationId xmlns="" xmlns:a16="http://schemas.microsoft.com/office/drawing/2014/main" id="{541452D2-8ECA-BC46-8992-C8AEE6A68857}"/>
              </a:ext>
            </a:extLst>
          </p:cNvPr>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 xmlns:a16="http://schemas.microsoft.com/office/drawing/2014/main" id="{DEADB6AF-BAF3-1B48-957C-374D215505B9}"/>
              </a:ext>
            </a:extLst>
          </p:cNvPr>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 xmlns:a16="http://schemas.microsoft.com/office/drawing/2014/main" id="{544EDA0D-F854-3B45-8356-EDBEA87C19B2}"/>
              </a:ext>
            </a:extLst>
          </p:cNvPr>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 xmlns:a16="http://schemas.microsoft.com/office/drawing/2014/main" id="{F7D9A07B-56AE-5D48-AF62-9D33479B807F}"/>
              </a:ext>
            </a:extLst>
          </p:cNvPr>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 xmlns:a16="http://schemas.microsoft.com/office/drawing/2014/main" id="{1BCAF232-3406-3346-8B2F-4736703BB8B7}"/>
              </a:ext>
            </a:extLst>
          </p:cNvPr>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 Placeholder 26">
            <a:extLst>
              <a:ext uri="{FF2B5EF4-FFF2-40B4-BE49-F238E27FC236}">
                <a16:creationId xmlns="" xmlns:a16="http://schemas.microsoft.com/office/drawing/2014/main" id="{B3C26B91-2567-3A48-9B76-2226A34F062A}"/>
              </a:ext>
            </a:extLst>
          </p:cNvPr>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98" name="Text Placeholder 26">
            <a:extLst>
              <a:ext uri="{FF2B5EF4-FFF2-40B4-BE49-F238E27FC236}">
                <a16:creationId xmlns="" xmlns:a16="http://schemas.microsoft.com/office/drawing/2014/main" id="{FDC950E9-FFB3-2F4C-AE14-7C25B55A2C04}"/>
              </a:ext>
            </a:extLst>
          </p:cNvPr>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99" name="Text Placeholder 26">
            <a:extLst>
              <a:ext uri="{FF2B5EF4-FFF2-40B4-BE49-F238E27FC236}">
                <a16:creationId xmlns="" xmlns:a16="http://schemas.microsoft.com/office/drawing/2014/main" id="{B50B42A5-2CB9-524B-AC05-35CA6A996E27}"/>
              </a:ext>
            </a:extLst>
          </p:cNvPr>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0" name="Text Placeholder 26">
            <a:extLst>
              <a:ext uri="{FF2B5EF4-FFF2-40B4-BE49-F238E27FC236}">
                <a16:creationId xmlns="" xmlns:a16="http://schemas.microsoft.com/office/drawing/2014/main" id="{09DE6907-5A46-A34D-A1D4-272D8B1909BE}"/>
              </a:ext>
            </a:extLst>
          </p:cNvPr>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1" name="Text Placeholder 26">
            <a:extLst>
              <a:ext uri="{FF2B5EF4-FFF2-40B4-BE49-F238E27FC236}">
                <a16:creationId xmlns="" xmlns:a16="http://schemas.microsoft.com/office/drawing/2014/main" id="{6F11E141-5F2C-9848-9B70-60387F8AFCD9}"/>
              </a:ext>
            </a:extLst>
          </p:cNvPr>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2" name="Text Placeholder 26">
            <a:extLst>
              <a:ext uri="{FF2B5EF4-FFF2-40B4-BE49-F238E27FC236}">
                <a16:creationId xmlns="" xmlns:a16="http://schemas.microsoft.com/office/drawing/2014/main" id="{755D2ADC-0823-FB4E-BA9A-5CF776A9C56F}"/>
              </a:ext>
            </a:extLst>
          </p:cNvPr>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3" name="Text Placeholder 26">
            <a:extLst>
              <a:ext uri="{FF2B5EF4-FFF2-40B4-BE49-F238E27FC236}">
                <a16:creationId xmlns="" xmlns:a16="http://schemas.microsoft.com/office/drawing/2014/main" id="{9CFC5BC1-CF84-EA4F-A726-D43791A7BE96}"/>
              </a:ext>
            </a:extLst>
          </p:cNvPr>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4" name="Text Placeholder 26">
            <a:extLst>
              <a:ext uri="{FF2B5EF4-FFF2-40B4-BE49-F238E27FC236}">
                <a16:creationId xmlns="" xmlns:a16="http://schemas.microsoft.com/office/drawing/2014/main" id="{F89681C0-0547-AB4E-92F2-2F234F88999C}"/>
              </a:ext>
            </a:extLst>
          </p:cNvPr>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5" name="Text Placeholder 26">
            <a:extLst>
              <a:ext uri="{FF2B5EF4-FFF2-40B4-BE49-F238E27FC236}">
                <a16:creationId xmlns="" xmlns:a16="http://schemas.microsoft.com/office/drawing/2014/main" id="{FE319B67-0475-B646-A199-BDC03AE84492}"/>
              </a:ext>
            </a:extLst>
          </p:cNvPr>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106" name="Text Placeholder 26">
            <a:extLst>
              <a:ext uri="{FF2B5EF4-FFF2-40B4-BE49-F238E27FC236}">
                <a16:creationId xmlns="" xmlns:a16="http://schemas.microsoft.com/office/drawing/2014/main" id="{8D8EB15A-5281-F844-88CD-2323A1658670}"/>
              </a:ext>
            </a:extLst>
          </p:cNvPr>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106">
            <a:extLst>
              <a:ext uri="{FF2B5EF4-FFF2-40B4-BE49-F238E27FC236}">
                <a16:creationId xmlns="" xmlns:a16="http://schemas.microsoft.com/office/drawing/2014/main" id="{C5D1722B-57F7-8D4A-927A-0C311DFB3444}"/>
              </a:ext>
            </a:extLst>
          </p:cNvPr>
          <p:cNvGrpSpPr/>
          <p:nvPr/>
        </p:nvGrpSpPr>
        <p:grpSpPr>
          <a:xfrm>
            <a:off x="644261" y="5523235"/>
            <a:ext cx="527181" cy="702908"/>
            <a:chOff x="6991350" y="3275013"/>
            <a:chExt cx="560388" cy="560387"/>
          </a:xfrm>
          <a:solidFill>
            <a:schemeClr val="accent2">
              <a:lumMod val="75000"/>
            </a:schemeClr>
          </a:solidFill>
        </p:grpSpPr>
        <p:sp>
          <p:nvSpPr>
            <p:cNvPr id="108" name="Freeform 17">
              <a:extLst>
                <a:ext uri="{FF2B5EF4-FFF2-40B4-BE49-F238E27FC236}">
                  <a16:creationId xmlns="" xmlns:a16="http://schemas.microsoft.com/office/drawing/2014/main" id="{69BC9632-DB31-624A-B5F2-8EEBEF110DA4}"/>
                </a:ext>
              </a:extLst>
            </p:cNvPr>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9" name="Freeform 18">
              <a:extLst>
                <a:ext uri="{FF2B5EF4-FFF2-40B4-BE49-F238E27FC236}">
                  <a16:creationId xmlns="" xmlns:a16="http://schemas.microsoft.com/office/drawing/2014/main" id="{DECF8F51-2A20-2848-8D3B-4AC3A1E3F56F}"/>
                </a:ext>
              </a:extLst>
            </p:cNvPr>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110" name="Freeform 19">
            <a:extLst>
              <a:ext uri="{FF2B5EF4-FFF2-40B4-BE49-F238E27FC236}">
                <a16:creationId xmlns="" xmlns:a16="http://schemas.microsoft.com/office/drawing/2014/main" id="{F1E20954-C4A4-0140-A852-196584FA578C}"/>
              </a:ext>
            </a:extLst>
          </p:cNvPr>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110">
            <a:extLst>
              <a:ext uri="{FF2B5EF4-FFF2-40B4-BE49-F238E27FC236}">
                <a16:creationId xmlns="" xmlns:a16="http://schemas.microsoft.com/office/drawing/2014/main" id="{EB5D8563-CA31-6746-811B-A0EFC0CBFFAB}"/>
              </a:ext>
            </a:extLst>
          </p:cNvPr>
          <p:cNvGrpSpPr/>
          <p:nvPr/>
        </p:nvGrpSpPr>
        <p:grpSpPr>
          <a:xfrm>
            <a:off x="4397295" y="5554231"/>
            <a:ext cx="342900" cy="646113"/>
            <a:chOff x="3244850" y="4375150"/>
            <a:chExt cx="457200" cy="646113"/>
          </a:xfrm>
          <a:solidFill>
            <a:schemeClr val="accent2">
              <a:lumMod val="20000"/>
              <a:lumOff val="80000"/>
            </a:schemeClr>
          </a:solidFill>
        </p:grpSpPr>
        <p:sp>
          <p:nvSpPr>
            <p:cNvPr id="112" name="Freeform 25">
              <a:extLst>
                <a:ext uri="{FF2B5EF4-FFF2-40B4-BE49-F238E27FC236}">
                  <a16:creationId xmlns="" xmlns:a16="http://schemas.microsoft.com/office/drawing/2014/main" id="{796FE397-662A-224B-8F0C-B134BA5DD8D5}"/>
                </a:ext>
              </a:extLst>
            </p:cNvPr>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13" name="Freeform 26">
              <a:extLst>
                <a:ext uri="{FF2B5EF4-FFF2-40B4-BE49-F238E27FC236}">
                  <a16:creationId xmlns="" xmlns:a16="http://schemas.microsoft.com/office/drawing/2014/main" id="{7CB251D7-8A02-F248-872B-A42E09E68DE6}"/>
                </a:ext>
              </a:extLst>
            </p:cNvPr>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114" name="Freeform 24">
            <a:extLst>
              <a:ext uri="{FF2B5EF4-FFF2-40B4-BE49-F238E27FC236}">
                <a16:creationId xmlns="" xmlns:a16="http://schemas.microsoft.com/office/drawing/2014/main" id="{4F864491-DA7A-EC4A-92F2-46D783A8CF46}"/>
              </a:ext>
            </a:extLst>
          </p:cNvPr>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115" name="Freeform 114">
            <a:extLst>
              <a:ext uri="{FF2B5EF4-FFF2-40B4-BE49-F238E27FC236}">
                <a16:creationId xmlns="" xmlns:a16="http://schemas.microsoft.com/office/drawing/2014/main" id="{54DD51B2-DC70-FE44-87B1-069D762B97C9}"/>
              </a:ext>
            </a:extLst>
          </p:cNvPr>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116" name="Picture 115">
            <a:extLst>
              <a:ext uri="{FF2B5EF4-FFF2-40B4-BE49-F238E27FC236}">
                <a16:creationId xmlns="" xmlns:a16="http://schemas.microsoft.com/office/drawing/2014/main" id="{F24EE0D6-F2DF-8E4B-9863-C880F1746B87}"/>
              </a:ext>
            </a:extLst>
          </p:cNvPr>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143804140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48" name="Rectangle 47">
            <a:extLst>
              <a:ext uri="{FF2B5EF4-FFF2-40B4-BE49-F238E27FC236}">
                <a16:creationId xmlns="" xmlns:a16="http://schemas.microsoft.com/office/drawing/2014/main" id="{97D7777F-FF5A-1F40-9E1A-2751F0E801F8}"/>
              </a:ext>
            </a:extLst>
          </p:cNvPr>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itle 4">
            <a:extLst>
              <a:ext uri="{FF2B5EF4-FFF2-40B4-BE49-F238E27FC236}">
                <a16:creationId xmlns="" xmlns:a16="http://schemas.microsoft.com/office/drawing/2014/main" id="{2561042A-B02C-7141-BFB0-A7C38A21DB6E}"/>
              </a:ext>
            </a:extLst>
          </p:cNvPr>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50" name="Straight Connector 49">
            <a:extLst>
              <a:ext uri="{FF2B5EF4-FFF2-40B4-BE49-F238E27FC236}">
                <a16:creationId xmlns="" xmlns:a16="http://schemas.microsoft.com/office/drawing/2014/main" id="{237950AB-4CB5-F541-83BB-8040B492FE44}"/>
              </a:ext>
            </a:extLst>
          </p:cNvPr>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51" name="Text Placeholder 9">
            <a:extLst>
              <a:ext uri="{FF2B5EF4-FFF2-40B4-BE49-F238E27FC236}">
                <a16:creationId xmlns="" xmlns:a16="http://schemas.microsoft.com/office/drawing/2014/main" id="{0B982938-7055-424E-A40A-149DE5771DC7}"/>
              </a:ext>
            </a:extLst>
          </p:cNvPr>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52" name="Text Placeholder 11">
            <a:extLst>
              <a:ext uri="{FF2B5EF4-FFF2-40B4-BE49-F238E27FC236}">
                <a16:creationId xmlns="" xmlns:a16="http://schemas.microsoft.com/office/drawing/2014/main" id="{284B9BEE-F455-A44B-8C31-B027EAE70170}"/>
              </a:ext>
            </a:extLst>
          </p:cNvPr>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53" name="Rectangle 52">
            <a:extLst>
              <a:ext uri="{FF2B5EF4-FFF2-40B4-BE49-F238E27FC236}">
                <a16:creationId xmlns="" xmlns:a16="http://schemas.microsoft.com/office/drawing/2014/main" id="{1EAD4121-78C5-2E46-8CFD-F843509049A7}"/>
              </a:ext>
            </a:extLst>
          </p:cNvPr>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 xmlns:a16="http://schemas.microsoft.com/office/drawing/2014/main" id="{E7F7C52F-6C46-6040-B25B-1E658B19CF6A}"/>
              </a:ext>
            </a:extLst>
          </p:cNvPr>
          <p:cNvSpPr/>
          <p:nvPr/>
        </p:nvSpPr>
        <p:spPr>
          <a:xfrm>
            <a:off x="1823422" y="5292762"/>
            <a:ext cx="1830144"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 xmlns:a16="http://schemas.microsoft.com/office/drawing/2014/main" id="{D27D3B66-D464-6A4A-8661-971B173A2A8F}"/>
              </a:ext>
            </a:extLst>
          </p:cNvPr>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 xmlns:a16="http://schemas.microsoft.com/office/drawing/2014/main" id="{7D051D98-8A29-8B4B-AA4E-80A2821CE969}"/>
              </a:ext>
            </a:extLst>
          </p:cNvPr>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 xmlns:a16="http://schemas.microsoft.com/office/drawing/2014/main" id="{57AEB114-02F7-5147-8F0E-5831B4B2DF6F}"/>
              </a:ext>
            </a:extLst>
          </p:cNvPr>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 xmlns:a16="http://schemas.microsoft.com/office/drawing/2014/main" id="{2CB23C89-0517-204E-B801-82A1C1199D50}"/>
              </a:ext>
            </a:extLst>
          </p:cNvPr>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 xmlns:a16="http://schemas.microsoft.com/office/drawing/2014/main" id="{238BA978-EFF7-EE4D-831D-77C47C3A0C78}"/>
              </a:ext>
            </a:extLst>
          </p:cNvPr>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 xmlns:a16="http://schemas.microsoft.com/office/drawing/2014/main" id="{0D769C1F-BCFD-B94A-A5F1-84D272E6C1EB}"/>
              </a:ext>
            </a:extLst>
          </p:cNvPr>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 xmlns:a16="http://schemas.microsoft.com/office/drawing/2014/main" id="{0767AEB8-0B31-BF46-BAEA-EB0D70934BCA}"/>
              </a:ext>
            </a:extLst>
          </p:cNvPr>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 xmlns:a16="http://schemas.microsoft.com/office/drawing/2014/main" id="{627D6917-7730-004A-B799-72258DD5F084}"/>
              </a:ext>
            </a:extLst>
          </p:cNvPr>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 Placeholder 26">
            <a:extLst>
              <a:ext uri="{FF2B5EF4-FFF2-40B4-BE49-F238E27FC236}">
                <a16:creationId xmlns="" xmlns:a16="http://schemas.microsoft.com/office/drawing/2014/main" id="{1AB3BB15-171F-B148-8982-B6677E94736A}"/>
              </a:ext>
            </a:extLst>
          </p:cNvPr>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4" name="Text Placeholder 26">
            <a:extLst>
              <a:ext uri="{FF2B5EF4-FFF2-40B4-BE49-F238E27FC236}">
                <a16:creationId xmlns="" xmlns:a16="http://schemas.microsoft.com/office/drawing/2014/main" id="{3B5EF47B-DE95-0945-BD8C-F83EAD337C13}"/>
              </a:ext>
            </a:extLst>
          </p:cNvPr>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5" name="Text Placeholder 26">
            <a:extLst>
              <a:ext uri="{FF2B5EF4-FFF2-40B4-BE49-F238E27FC236}">
                <a16:creationId xmlns="" xmlns:a16="http://schemas.microsoft.com/office/drawing/2014/main" id="{B95B41D0-9069-F341-9B6F-9B6530A11862}"/>
              </a:ext>
            </a:extLst>
          </p:cNvPr>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6" name="Text Placeholder 26">
            <a:extLst>
              <a:ext uri="{FF2B5EF4-FFF2-40B4-BE49-F238E27FC236}">
                <a16:creationId xmlns="" xmlns:a16="http://schemas.microsoft.com/office/drawing/2014/main" id="{D9A2783D-5259-6D41-A2EE-665C1A2BCC09}"/>
              </a:ext>
            </a:extLst>
          </p:cNvPr>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7" name="Text Placeholder 26">
            <a:extLst>
              <a:ext uri="{FF2B5EF4-FFF2-40B4-BE49-F238E27FC236}">
                <a16:creationId xmlns="" xmlns:a16="http://schemas.microsoft.com/office/drawing/2014/main" id="{23E21238-541A-EF46-A9DB-62903691D421}"/>
              </a:ext>
            </a:extLst>
          </p:cNvPr>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8" name="Text Placeholder 26">
            <a:extLst>
              <a:ext uri="{FF2B5EF4-FFF2-40B4-BE49-F238E27FC236}">
                <a16:creationId xmlns="" xmlns:a16="http://schemas.microsoft.com/office/drawing/2014/main" id="{1B13EA08-555F-2046-AC0C-86E2ED53BAF1}"/>
              </a:ext>
            </a:extLst>
          </p:cNvPr>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9" name="Text Placeholder 26">
            <a:extLst>
              <a:ext uri="{FF2B5EF4-FFF2-40B4-BE49-F238E27FC236}">
                <a16:creationId xmlns="" xmlns:a16="http://schemas.microsoft.com/office/drawing/2014/main" id="{DFD21839-05C1-7344-A311-3A4DFCCFF5A2}"/>
              </a:ext>
            </a:extLst>
          </p:cNvPr>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70" name="Text Placeholder 26">
            <a:extLst>
              <a:ext uri="{FF2B5EF4-FFF2-40B4-BE49-F238E27FC236}">
                <a16:creationId xmlns="" xmlns:a16="http://schemas.microsoft.com/office/drawing/2014/main" id="{A3F115A9-CDA3-584D-B139-FD5413389A44}"/>
              </a:ext>
            </a:extLst>
          </p:cNvPr>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71" name="Text Placeholder 26">
            <a:extLst>
              <a:ext uri="{FF2B5EF4-FFF2-40B4-BE49-F238E27FC236}">
                <a16:creationId xmlns="" xmlns:a16="http://schemas.microsoft.com/office/drawing/2014/main" id="{56B7D0CE-684F-2C4B-A892-80C996BE1432}"/>
              </a:ext>
            </a:extLst>
          </p:cNvPr>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72" name="Text Placeholder 26">
            <a:extLst>
              <a:ext uri="{FF2B5EF4-FFF2-40B4-BE49-F238E27FC236}">
                <a16:creationId xmlns="" xmlns:a16="http://schemas.microsoft.com/office/drawing/2014/main" id="{46719E59-A8B4-4643-A493-3DE2BFF13351}"/>
              </a:ext>
            </a:extLst>
          </p:cNvPr>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72">
            <a:extLst>
              <a:ext uri="{FF2B5EF4-FFF2-40B4-BE49-F238E27FC236}">
                <a16:creationId xmlns="" xmlns:a16="http://schemas.microsoft.com/office/drawing/2014/main" id="{79ED9C50-BD32-644D-88F2-15472CCCD6EF}"/>
              </a:ext>
            </a:extLst>
          </p:cNvPr>
          <p:cNvGrpSpPr/>
          <p:nvPr/>
        </p:nvGrpSpPr>
        <p:grpSpPr>
          <a:xfrm>
            <a:off x="644261" y="5523235"/>
            <a:ext cx="527181" cy="702908"/>
            <a:chOff x="6991350" y="3275013"/>
            <a:chExt cx="560388" cy="560387"/>
          </a:xfrm>
          <a:solidFill>
            <a:schemeClr val="accent2">
              <a:lumMod val="20000"/>
              <a:lumOff val="80000"/>
            </a:schemeClr>
          </a:solidFill>
        </p:grpSpPr>
        <p:sp>
          <p:nvSpPr>
            <p:cNvPr id="74" name="Freeform 17">
              <a:extLst>
                <a:ext uri="{FF2B5EF4-FFF2-40B4-BE49-F238E27FC236}">
                  <a16:creationId xmlns="" xmlns:a16="http://schemas.microsoft.com/office/drawing/2014/main" id="{84CF442A-D686-1D42-B78B-8E7B92E65984}"/>
                </a:ext>
              </a:extLst>
            </p:cNvPr>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5" name="Freeform 18">
              <a:extLst>
                <a:ext uri="{FF2B5EF4-FFF2-40B4-BE49-F238E27FC236}">
                  <a16:creationId xmlns="" xmlns:a16="http://schemas.microsoft.com/office/drawing/2014/main" id="{03BA505E-B7E3-C740-A932-0F995A3C89B8}"/>
                </a:ext>
              </a:extLst>
            </p:cNvPr>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76" name="Freeform 19">
            <a:extLst>
              <a:ext uri="{FF2B5EF4-FFF2-40B4-BE49-F238E27FC236}">
                <a16:creationId xmlns="" xmlns:a16="http://schemas.microsoft.com/office/drawing/2014/main" id="{4E856B89-69E3-8A4D-8D4B-A18E788DBF38}"/>
              </a:ext>
            </a:extLst>
          </p:cNvPr>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75000"/>
            </a:schemeClr>
          </a:solidFill>
          <a:ln>
            <a:noFill/>
          </a:ln>
          <a:effectLst/>
          <a:extLst/>
        </p:spPr>
        <p:txBody>
          <a:bodyPr wrap="none" anchor="ctr"/>
          <a:lstStyle/>
          <a:p>
            <a:endParaRPr lang="en-US"/>
          </a:p>
        </p:txBody>
      </p:sp>
      <p:grpSp>
        <p:nvGrpSpPr>
          <p:cNvPr id="3" name="Group 76">
            <a:extLst>
              <a:ext uri="{FF2B5EF4-FFF2-40B4-BE49-F238E27FC236}">
                <a16:creationId xmlns="" xmlns:a16="http://schemas.microsoft.com/office/drawing/2014/main" id="{DD33FDF3-7C16-C548-8B78-A2810D54E045}"/>
              </a:ext>
            </a:extLst>
          </p:cNvPr>
          <p:cNvGrpSpPr/>
          <p:nvPr/>
        </p:nvGrpSpPr>
        <p:grpSpPr>
          <a:xfrm>
            <a:off x="4397295" y="5554231"/>
            <a:ext cx="342900" cy="646113"/>
            <a:chOff x="3244850" y="4375150"/>
            <a:chExt cx="457200" cy="646113"/>
          </a:xfrm>
          <a:solidFill>
            <a:schemeClr val="accent2">
              <a:lumMod val="20000"/>
              <a:lumOff val="80000"/>
            </a:schemeClr>
          </a:solidFill>
        </p:grpSpPr>
        <p:sp>
          <p:nvSpPr>
            <p:cNvPr id="78" name="Freeform 25">
              <a:extLst>
                <a:ext uri="{FF2B5EF4-FFF2-40B4-BE49-F238E27FC236}">
                  <a16:creationId xmlns="" xmlns:a16="http://schemas.microsoft.com/office/drawing/2014/main" id="{25AB160F-463A-5042-BDF5-37ED1C387955}"/>
                </a:ext>
              </a:extLst>
            </p:cNvPr>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9" name="Freeform 26">
              <a:extLst>
                <a:ext uri="{FF2B5EF4-FFF2-40B4-BE49-F238E27FC236}">
                  <a16:creationId xmlns="" xmlns:a16="http://schemas.microsoft.com/office/drawing/2014/main" id="{7BF77660-47BE-5E4C-AA8F-7D4C69F5537C}"/>
                </a:ext>
              </a:extLst>
            </p:cNvPr>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80" name="Freeform 24">
            <a:extLst>
              <a:ext uri="{FF2B5EF4-FFF2-40B4-BE49-F238E27FC236}">
                <a16:creationId xmlns="" xmlns:a16="http://schemas.microsoft.com/office/drawing/2014/main" id="{64ED88EC-78A4-A94E-A378-5BF97D1057AC}"/>
              </a:ext>
            </a:extLst>
          </p:cNvPr>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81" name="Freeform 80">
            <a:extLst>
              <a:ext uri="{FF2B5EF4-FFF2-40B4-BE49-F238E27FC236}">
                <a16:creationId xmlns="" xmlns:a16="http://schemas.microsoft.com/office/drawing/2014/main" id="{BFE04710-96A7-5F4C-83C0-393355EE8587}"/>
              </a:ext>
            </a:extLst>
          </p:cNvPr>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82" name="Picture 81">
            <a:extLst>
              <a:ext uri="{FF2B5EF4-FFF2-40B4-BE49-F238E27FC236}">
                <a16:creationId xmlns="" xmlns:a16="http://schemas.microsoft.com/office/drawing/2014/main" id="{96A080B6-8206-AC49-B6FA-296577FEB285}"/>
              </a:ext>
            </a:extLst>
          </p:cNvPr>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138099772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sp>
        <p:nvSpPr>
          <p:cNvPr id="6" name="Rectangle 5"/>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8" name="Straight Connector 7"/>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12" name="Text Placeholder 11"/>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16" name="Rectangle 15"/>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3653566" y="5292762"/>
            <a:ext cx="1830145"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6"/>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8" name="Text Placeholder 26"/>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9" name="Text Placeholder 26"/>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0" name="Text Placeholder 26"/>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1" name="Text Placeholder 26"/>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2" name="Text Placeholder 26"/>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3" name="Text Placeholder 26"/>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4" name="Text Placeholder 26"/>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5" name="Text Placeholder 26"/>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6" name="Text Placeholder 26"/>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36"/>
          <p:cNvGrpSpPr/>
          <p:nvPr/>
        </p:nvGrpSpPr>
        <p:grpSpPr>
          <a:xfrm>
            <a:off x="644261" y="5523235"/>
            <a:ext cx="527181" cy="702908"/>
            <a:chOff x="6991350" y="3275013"/>
            <a:chExt cx="560388" cy="560387"/>
          </a:xfrm>
          <a:solidFill>
            <a:schemeClr val="accent2">
              <a:lumMod val="20000"/>
              <a:lumOff val="80000"/>
            </a:schemeClr>
          </a:solidFill>
        </p:grpSpPr>
        <p:sp>
          <p:nvSpPr>
            <p:cNvPr id="38"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0" name="Freeform 19"/>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40"/>
          <p:cNvGrpSpPr/>
          <p:nvPr/>
        </p:nvGrpSpPr>
        <p:grpSpPr>
          <a:xfrm>
            <a:off x="4397295" y="5554231"/>
            <a:ext cx="342900" cy="646113"/>
            <a:chOff x="3244850" y="4375150"/>
            <a:chExt cx="457200" cy="646113"/>
          </a:xfrm>
          <a:solidFill>
            <a:schemeClr val="accent2">
              <a:lumMod val="75000"/>
            </a:schemeClr>
          </a:solidFill>
        </p:grpSpPr>
        <p:sp>
          <p:nvSpPr>
            <p:cNvPr id="42"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4" name="Freeform 24"/>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45" name="Freeform 44"/>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46" name="Picture 45"/>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34978626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2_Blank">
    <p:spTree>
      <p:nvGrpSpPr>
        <p:cNvPr id="1" name=""/>
        <p:cNvGrpSpPr/>
        <p:nvPr/>
      </p:nvGrpSpPr>
      <p:grpSpPr>
        <a:xfrm>
          <a:off x="0" y="0"/>
          <a:ext cx="0" cy="0"/>
          <a:chOff x="0" y="0"/>
          <a:chExt cx="0" cy="0"/>
        </a:xfrm>
      </p:grpSpPr>
      <p:sp>
        <p:nvSpPr>
          <p:cNvPr id="6" name="Rectangle 5"/>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8" name="Straight Connector 7"/>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12" name="Text Placeholder 11"/>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16" name="Rectangle 15"/>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483711" y="5292762"/>
            <a:ext cx="1830144"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6"/>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8" name="Text Placeholder 26"/>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9" name="Text Placeholder 26"/>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0" name="Text Placeholder 26"/>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1" name="Text Placeholder 26"/>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2" name="Text Placeholder 26"/>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3" name="Text Placeholder 26"/>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4" name="Text Placeholder 26"/>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5" name="Text Placeholder 26"/>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6" name="Text Placeholder 26"/>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36"/>
          <p:cNvGrpSpPr/>
          <p:nvPr/>
        </p:nvGrpSpPr>
        <p:grpSpPr>
          <a:xfrm>
            <a:off x="644261" y="5523235"/>
            <a:ext cx="527181" cy="702908"/>
            <a:chOff x="6991350" y="3275013"/>
            <a:chExt cx="560388" cy="560387"/>
          </a:xfrm>
          <a:solidFill>
            <a:schemeClr val="accent2">
              <a:lumMod val="20000"/>
              <a:lumOff val="80000"/>
            </a:schemeClr>
          </a:solidFill>
        </p:grpSpPr>
        <p:sp>
          <p:nvSpPr>
            <p:cNvPr id="38"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0" name="Freeform 19"/>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40"/>
          <p:cNvGrpSpPr/>
          <p:nvPr/>
        </p:nvGrpSpPr>
        <p:grpSpPr>
          <a:xfrm>
            <a:off x="4397295" y="5554231"/>
            <a:ext cx="342900" cy="646113"/>
            <a:chOff x="3244850" y="4375150"/>
            <a:chExt cx="457200" cy="646113"/>
          </a:xfrm>
          <a:solidFill>
            <a:schemeClr val="accent2">
              <a:lumMod val="20000"/>
              <a:lumOff val="80000"/>
            </a:schemeClr>
          </a:solidFill>
        </p:grpSpPr>
        <p:sp>
          <p:nvSpPr>
            <p:cNvPr id="42"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4" name="Freeform 24"/>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75000"/>
            </a:schemeClr>
          </a:solidFill>
          <a:ln>
            <a:noFill/>
          </a:ln>
          <a:effectLst/>
          <a:extLst/>
        </p:spPr>
        <p:txBody>
          <a:bodyPr wrap="none" anchor="ctr"/>
          <a:lstStyle/>
          <a:p>
            <a:endParaRPr lang="en-US"/>
          </a:p>
        </p:txBody>
      </p:sp>
      <p:sp>
        <p:nvSpPr>
          <p:cNvPr id="45" name="Freeform 44"/>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46" name="Picture 45"/>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1699669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48" name="Rectangle 47">
            <a:extLst>
              <a:ext uri="{FF2B5EF4-FFF2-40B4-BE49-F238E27FC236}">
                <a16:creationId xmlns="" xmlns:a16="http://schemas.microsoft.com/office/drawing/2014/main" id="{97D7777F-FF5A-1F40-9E1A-2751F0E801F8}"/>
              </a:ext>
            </a:extLst>
          </p:cNvPr>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itle 4">
            <a:extLst>
              <a:ext uri="{FF2B5EF4-FFF2-40B4-BE49-F238E27FC236}">
                <a16:creationId xmlns="" xmlns:a16="http://schemas.microsoft.com/office/drawing/2014/main" id="{2561042A-B02C-7141-BFB0-A7C38A21DB6E}"/>
              </a:ext>
            </a:extLst>
          </p:cNvPr>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50" name="Straight Connector 49">
            <a:extLst>
              <a:ext uri="{FF2B5EF4-FFF2-40B4-BE49-F238E27FC236}">
                <a16:creationId xmlns="" xmlns:a16="http://schemas.microsoft.com/office/drawing/2014/main" id="{237950AB-4CB5-F541-83BB-8040B492FE44}"/>
              </a:ext>
            </a:extLst>
          </p:cNvPr>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51" name="Text Placeholder 9">
            <a:extLst>
              <a:ext uri="{FF2B5EF4-FFF2-40B4-BE49-F238E27FC236}">
                <a16:creationId xmlns="" xmlns:a16="http://schemas.microsoft.com/office/drawing/2014/main" id="{0B982938-7055-424E-A40A-149DE5771DC7}"/>
              </a:ext>
            </a:extLst>
          </p:cNvPr>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52" name="Text Placeholder 11">
            <a:extLst>
              <a:ext uri="{FF2B5EF4-FFF2-40B4-BE49-F238E27FC236}">
                <a16:creationId xmlns="" xmlns:a16="http://schemas.microsoft.com/office/drawing/2014/main" id="{284B9BEE-F455-A44B-8C31-B027EAE70170}"/>
              </a:ext>
            </a:extLst>
          </p:cNvPr>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53" name="Rectangle 52">
            <a:extLst>
              <a:ext uri="{FF2B5EF4-FFF2-40B4-BE49-F238E27FC236}">
                <a16:creationId xmlns="" xmlns:a16="http://schemas.microsoft.com/office/drawing/2014/main" id="{1EAD4121-78C5-2E46-8CFD-F843509049A7}"/>
              </a:ext>
            </a:extLst>
          </p:cNvPr>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 xmlns:a16="http://schemas.microsoft.com/office/drawing/2014/main" id="{E7F7C52F-6C46-6040-B25B-1E658B19CF6A}"/>
              </a:ext>
            </a:extLst>
          </p:cNvPr>
          <p:cNvSpPr/>
          <p:nvPr/>
        </p:nvSpPr>
        <p:spPr>
          <a:xfrm>
            <a:off x="1823422" y="5292762"/>
            <a:ext cx="1830144"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 xmlns:a16="http://schemas.microsoft.com/office/drawing/2014/main" id="{D27D3B66-D464-6A4A-8661-971B173A2A8F}"/>
              </a:ext>
            </a:extLst>
          </p:cNvPr>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 xmlns:a16="http://schemas.microsoft.com/office/drawing/2014/main" id="{7D051D98-8A29-8B4B-AA4E-80A2821CE969}"/>
              </a:ext>
            </a:extLst>
          </p:cNvPr>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 xmlns:a16="http://schemas.microsoft.com/office/drawing/2014/main" id="{57AEB114-02F7-5147-8F0E-5831B4B2DF6F}"/>
              </a:ext>
            </a:extLst>
          </p:cNvPr>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 xmlns:a16="http://schemas.microsoft.com/office/drawing/2014/main" id="{2CB23C89-0517-204E-B801-82A1C1199D50}"/>
              </a:ext>
            </a:extLst>
          </p:cNvPr>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 xmlns:a16="http://schemas.microsoft.com/office/drawing/2014/main" id="{238BA978-EFF7-EE4D-831D-77C47C3A0C78}"/>
              </a:ext>
            </a:extLst>
          </p:cNvPr>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 xmlns:a16="http://schemas.microsoft.com/office/drawing/2014/main" id="{0D769C1F-BCFD-B94A-A5F1-84D272E6C1EB}"/>
              </a:ext>
            </a:extLst>
          </p:cNvPr>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 xmlns:a16="http://schemas.microsoft.com/office/drawing/2014/main" id="{0767AEB8-0B31-BF46-BAEA-EB0D70934BCA}"/>
              </a:ext>
            </a:extLst>
          </p:cNvPr>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 xmlns:a16="http://schemas.microsoft.com/office/drawing/2014/main" id="{627D6917-7730-004A-B799-72258DD5F084}"/>
              </a:ext>
            </a:extLst>
          </p:cNvPr>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 Placeholder 26">
            <a:extLst>
              <a:ext uri="{FF2B5EF4-FFF2-40B4-BE49-F238E27FC236}">
                <a16:creationId xmlns="" xmlns:a16="http://schemas.microsoft.com/office/drawing/2014/main" id="{1AB3BB15-171F-B148-8982-B6677E94736A}"/>
              </a:ext>
            </a:extLst>
          </p:cNvPr>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4" name="Text Placeholder 26">
            <a:extLst>
              <a:ext uri="{FF2B5EF4-FFF2-40B4-BE49-F238E27FC236}">
                <a16:creationId xmlns="" xmlns:a16="http://schemas.microsoft.com/office/drawing/2014/main" id="{3B5EF47B-DE95-0945-BD8C-F83EAD337C13}"/>
              </a:ext>
            </a:extLst>
          </p:cNvPr>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5" name="Text Placeholder 26">
            <a:extLst>
              <a:ext uri="{FF2B5EF4-FFF2-40B4-BE49-F238E27FC236}">
                <a16:creationId xmlns="" xmlns:a16="http://schemas.microsoft.com/office/drawing/2014/main" id="{B95B41D0-9069-F341-9B6F-9B6530A11862}"/>
              </a:ext>
            </a:extLst>
          </p:cNvPr>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6" name="Text Placeholder 26">
            <a:extLst>
              <a:ext uri="{FF2B5EF4-FFF2-40B4-BE49-F238E27FC236}">
                <a16:creationId xmlns="" xmlns:a16="http://schemas.microsoft.com/office/drawing/2014/main" id="{D9A2783D-5259-6D41-A2EE-665C1A2BCC09}"/>
              </a:ext>
            </a:extLst>
          </p:cNvPr>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7" name="Text Placeholder 26">
            <a:extLst>
              <a:ext uri="{FF2B5EF4-FFF2-40B4-BE49-F238E27FC236}">
                <a16:creationId xmlns="" xmlns:a16="http://schemas.microsoft.com/office/drawing/2014/main" id="{23E21238-541A-EF46-A9DB-62903691D421}"/>
              </a:ext>
            </a:extLst>
          </p:cNvPr>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8" name="Text Placeholder 26">
            <a:extLst>
              <a:ext uri="{FF2B5EF4-FFF2-40B4-BE49-F238E27FC236}">
                <a16:creationId xmlns="" xmlns:a16="http://schemas.microsoft.com/office/drawing/2014/main" id="{1B13EA08-555F-2046-AC0C-86E2ED53BAF1}"/>
              </a:ext>
            </a:extLst>
          </p:cNvPr>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69" name="Text Placeholder 26">
            <a:extLst>
              <a:ext uri="{FF2B5EF4-FFF2-40B4-BE49-F238E27FC236}">
                <a16:creationId xmlns="" xmlns:a16="http://schemas.microsoft.com/office/drawing/2014/main" id="{DFD21839-05C1-7344-A311-3A4DFCCFF5A2}"/>
              </a:ext>
            </a:extLst>
          </p:cNvPr>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70" name="Text Placeholder 26">
            <a:extLst>
              <a:ext uri="{FF2B5EF4-FFF2-40B4-BE49-F238E27FC236}">
                <a16:creationId xmlns="" xmlns:a16="http://schemas.microsoft.com/office/drawing/2014/main" id="{A3F115A9-CDA3-584D-B139-FD5413389A44}"/>
              </a:ext>
            </a:extLst>
          </p:cNvPr>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71" name="Text Placeholder 26">
            <a:extLst>
              <a:ext uri="{FF2B5EF4-FFF2-40B4-BE49-F238E27FC236}">
                <a16:creationId xmlns="" xmlns:a16="http://schemas.microsoft.com/office/drawing/2014/main" id="{56B7D0CE-684F-2C4B-A892-80C996BE1432}"/>
              </a:ext>
            </a:extLst>
          </p:cNvPr>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72" name="Text Placeholder 26">
            <a:extLst>
              <a:ext uri="{FF2B5EF4-FFF2-40B4-BE49-F238E27FC236}">
                <a16:creationId xmlns="" xmlns:a16="http://schemas.microsoft.com/office/drawing/2014/main" id="{46719E59-A8B4-4643-A493-3DE2BFF13351}"/>
              </a:ext>
            </a:extLst>
          </p:cNvPr>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72">
            <a:extLst>
              <a:ext uri="{FF2B5EF4-FFF2-40B4-BE49-F238E27FC236}">
                <a16:creationId xmlns="" xmlns:a16="http://schemas.microsoft.com/office/drawing/2014/main" id="{79ED9C50-BD32-644D-88F2-15472CCCD6EF}"/>
              </a:ext>
            </a:extLst>
          </p:cNvPr>
          <p:cNvGrpSpPr/>
          <p:nvPr/>
        </p:nvGrpSpPr>
        <p:grpSpPr>
          <a:xfrm>
            <a:off x="644261" y="5523235"/>
            <a:ext cx="527181" cy="702908"/>
            <a:chOff x="6991350" y="3275013"/>
            <a:chExt cx="560388" cy="560387"/>
          </a:xfrm>
          <a:solidFill>
            <a:schemeClr val="accent2">
              <a:lumMod val="20000"/>
              <a:lumOff val="80000"/>
            </a:schemeClr>
          </a:solidFill>
        </p:grpSpPr>
        <p:sp>
          <p:nvSpPr>
            <p:cNvPr id="74" name="Freeform 17">
              <a:extLst>
                <a:ext uri="{FF2B5EF4-FFF2-40B4-BE49-F238E27FC236}">
                  <a16:creationId xmlns="" xmlns:a16="http://schemas.microsoft.com/office/drawing/2014/main" id="{84CF442A-D686-1D42-B78B-8E7B92E65984}"/>
                </a:ext>
              </a:extLst>
            </p:cNvPr>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5" name="Freeform 18">
              <a:extLst>
                <a:ext uri="{FF2B5EF4-FFF2-40B4-BE49-F238E27FC236}">
                  <a16:creationId xmlns="" xmlns:a16="http://schemas.microsoft.com/office/drawing/2014/main" id="{03BA505E-B7E3-C740-A932-0F995A3C89B8}"/>
                </a:ext>
              </a:extLst>
            </p:cNvPr>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76" name="Freeform 19">
            <a:extLst>
              <a:ext uri="{FF2B5EF4-FFF2-40B4-BE49-F238E27FC236}">
                <a16:creationId xmlns="" xmlns:a16="http://schemas.microsoft.com/office/drawing/2014/main" id="{4E856B89-69E3-8A4D-8D4B-A18E788DBF38}"/>
              </a:ext>
            </a:extLst>
          </p:cNvPr>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75000"/>
            </a:schemeClr>
          </a:solidFill>
          <a:ln>
            <a:noFill/>
          </a:ln>
          <a:effectLst/>
          <a:extLst/>
        </p:spPr>
        <p:txBody>
          <a:bodyPr wrap="none" anchor="ctr"/>
          <a:lstStyle/>
          <a:p>
            <a:endParaRPr lang="en-US"/>
          </a:p>
        </p:txBody>
      </p:sp>
      <p:grpSp>
        <p:nvGrpSpPr>
          <p:cNvPr id="3" name="Group 76">
            <a:extLst>
              <a:ext uri="{FF2B5EF4-FFF2-40B4-BE49-F238E27FC236}">
                <a16:creationId xmlns="" xmlns:a16="http://schemas.microsoft.com/office/drawing/2014/main" id="{DD33FDF3-7C16-C548-8B78-A2810D54E045}"/>
              </a:ext>
            </a:extLst>
          </p:cNvPr>
          <p:cNvGrpSpPr/>
          <p:nvPr/>
        </p:nvGrpSpPr>
        <p:grpSpPr>
          <a:xfrm>
            <a:off x="4397295" y="5554231"/>
            <a:ext cx="342900" cy="646113"/>
            <a:chOff x="3244850" y="4375150"/>
            <a:chExt cx="457200" cy="646113"/>
          </a:xfrm>
          <a:solidFill>
            <a:schemeClr val="accent2">
              <a:lumMod val="20000"/>
              <a:lumOff val="80000"/>
            </a:schemeClr>
          </a:solidFill>
        </p:grpSpPr>
        <p:sp>
          <p:nvSpPr>
            <p:cNvPr id="78" name="Freeform 25">
              <a:extLst>
                <a:ext uri="{FF2B5EF4-FFF2-40B4-BE49-F238E27FC236}">
                  <a16:creationId xmlns="" xmlns:a16="http://schemas.microsoft.com/office/drawing/2014/main" id="{25AB160F-463A-5042-BDF5-37ED1C387955}"/>
                </a:ext>
              </a:extLst>
            </p:cNvPr>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9" name="Freeform 26">
              <a:extLst>
                <a:ext uri="{FF2B5EF4-FFF2-40B4-BE49-F238E27FC236}">
                  <a16:creationId xmlns="" xmlns:a16="http://schemas.microsoft.com/office/drawing/2014/main" id="{7BF77660-47BE-5E4C-AA8F-7D4C69F5537C}"/>
                </a:ext>
              </a:extLst>
            </p:cNvPr>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80" name="Freeform 24">
            <a:extLst>
              <a:ext uri="{FF2B5EF4-FFF2-40B4-BE49-F238E27FC236}">
                <a16:creationId xmlns="" xmlns:a16="http://schemas.microsoft.com/office/drawing/2014/main" id="{64ED88EC-78A4-A94E-A378-5BF97D1057AC}"/>
              </a:ext>
            </a:extLst>
          </p:cNvPr>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81" name="Freeform 80">
            <a:extLst>
              <a:ext uri="{FF2B5EF4-FFF2-40B4-BE49-F238E27FC236}">
                <a16:creationId xmlns="" xmlns:a16="http://schemas.microsoft.com/office/drawing/2014/main" id="{BFE04710-96A7-5F4C-83C0-393355EE8587}"/>
              </a:ext>
            </a:extLst>
          </p:cNvPr>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82" name="Picture 81">
            <a:extLst>
              <a:ext uri="{FF2B5EF4-FFF2-40B4-BE49-F238E27FC236}">
                <a16:creationId xmlns="" xmlns:a16="http://schemas.microsoft.com/office/drawing/2014/main" id="{96A080B6-8206-AC49-B6FA-296577FEB285}"/>
              </a:ext>
            </a:extLst>
          </p:cNvPr>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138099772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_Blank">
    <p:spTree>
      <p:nvGrpSpPr>
        <p:cNvPr id="1" name=""/>
        <p:cNvGrpSpPr/>
        <p:nvPr/>
      </p:nvGrpSpPr>
      <p:grpSpPr>
        <a:xfrm>
          <a:off x="0" y="0"/>
          <a:ext cx="0" cy="0"/>
          <a:chOff x="0" y="0"/>
          <a:chExt cx="0" cy="0"/>
        </a:xfrm>
      </p:grpSpPr>
      <p:sp>
        <p:nvSpPr>
          <p:cNvPr id="6" name="Rectangle 5"/>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8" name="Straight Connector 7"/>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12" name="Text Placeholder 11"/>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16" name="Rectangle 15"/>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313856" y="5292762"/>
            <a:ext cx="1830144"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6"/>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8" name="Text Placeholder 26"/>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9" name="Text Placeholder 26"/>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0" name="Text Placeholder 26"/>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1" name="Text Placeholder 26"/>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2" name="Text Placeholder 26"/>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3" name="Text Placeholder 26"/>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4" name="Text Placeholder 26"/>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5" name="Text Placeholder 26"/>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6" name="Text Placeholder 26"/>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36"/>
          <p:cNvGrpSpPr/>
          <p:nvPr/>
        </p:nvGrpSpPr>
        <p:grpSpPr>
          <a:xfrm>
            <a:off x="644261" y="5523235"/>
            <a:ext cx="527181" cy="702908"/>
            <a:chOff x="6991350" y="3275013"/>
            <a:chExt cx="560388" cy="560387"/>
          </a:xfrm>
          <a:solidFill>
            <a:schemeClr val="accent2">
              <a:lumMod val="20000"/>
              <a:lumOff val="80000"/>
            </a:schemeClr>
          </a:solidFill>
        </p:grpSpPr>
        <p:sp>
          <p:nvSpPr>
            <p:cNvPr id="38"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0" name="Freeform 19"/>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40"/>
          <p:cNvGrpSpPr/>
          <p:nvPr/>
        </p:nvGrpSpPr>
        <p:grpSpPr>
          <a:xfrm>
            <a:off x="4397295" y="5554231"/>
            <a:ext cx="342900" cy="646113"/>
            <a:chOff x="3244850" y="4375150"/>
            <a:chExt cx="457200" cy="646113"/>
          </a:xfrm>
          <a:solidFill>
            <a:schemeClr val="accent2">
              <a:lumMod val="20000"/>
              <a:lumOff val="80000"/>
            </a:schemeClr>
          </a:solidFill>
        </p:grpSpPr>
        <p:sp>
          <p:nvSpPr>
            <p:cNvPr id="42"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4" name="Freeform 24"/>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45" name="Freeform 44"/>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75000"/>
            </a:schemeClr>
          </a:solidFill>
          <a:ln>
            <a:noFill/>
          </a:ln>
          <a:effectLst/>
          <a:extLst/>
        </p:spPr>
        <p:txBody>
          <a:bodyPr wrap="none" anchor="ctr"/>
          <a:lstStyle/>
          <a:p>
            <a:endParaRPr lang="en-US"/>
          </a:p>
        </p:txBody>
      </p:sp>
      <p:pic>
        <p:nvPicPr>
          <p:cNvPr id="46" name="Picture 45"/>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424792640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D2CAC1D-25DA-4DED-9BB1-D963D007D58A}"/>
              </a:ext>
            </a:extLst>
          </p:cNvPr>
          <p:cNvSpPr>
            <a:spLocks noGrp="1"/>
          </p:cNvSpPr>
          <p:nvPr>
            <p:ph type="ctrTitle"/>
          </p:nvPr>
        </p:nvSpPr>
        <p:spPr>
          <a:xfrm>
            <a:off x="540001" y="3600000"/>
            <a:ext cx="4414652" cy="1800000"/>
          </a:xfrm>
          <a:prstGeom prst="rect">
            <a:avLst/>
          </a:prstGeom>
        </p:spPr>
        <p:txBody>
          <a:bodyPr anchor="b"/>
          <a:lstStyle>
            <a:lvl1pPr algn="l">
              <a:defRPr sz="6000"/>
            </a:lvl1pPr>
          </a:lstStyle>
          <a:p>
            <a:r>
              <a:rPr lang="en-US" smtClean="0"/>
              <a:t>Click to edit Master title style</a:t>
            </a:r>
            <a:endParaRPr lang="en-ZA"/>
          </a:p>
        </p:txBody>
      </p:sp>
      <p:sp>
        <p:nvSpPr>
          <p:cNvPr id="3" name="Subtitle 2">
            <a:extLst>
              <a:ext uri="{FF2B5EF4-FFF2-40B4-BE49-F238E27FC236}">
                <a16:creationId xmlns="" xmlns:a16="http://schemas.microsoft.com/office/drawing/2014/main" id="{791C0D2C-FDAC-46AA-AA94-7509A24E3B83}"/>
              </a:ext>
            </a:extLst>
          </p:cNvPr>
          <p:cNvSpPr>
            <a:spLocks noGrp="1"/>
          </p:cNvSpPr>
          <p:nvPr>
            <p:ph type="subTitle" idx="1"/>
          </p:nvPr>
        </p:nvSpPr>
        <p:spPr>
          <a:xfrm>
            <a:off x="540001" y="5595550"/>
            <a:ext cx="4414652" cy="542450"/>
          </a:xfrm>
          <a:prstGeom prst="rect">
            <a:avLst/>
          </a:prstGeom>
        </p:spPr>
        <p:txBody>
          <a:bodyPr/>
          <a:lstStyle>
            <a:lvl1pPr marL="0" indent="0" algn="l">
              <a:buNone/>
              <a:defRPr sz="18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ZA" dirty="0"/>
          </a:p>
        </p:txBody>
      </p:sp>
    </p:spTree>
    <p:extLst>
      <p:ext uri="{BB962C8B-B14F-4D97-AF65-F5344CB8AC3E}">
        <p14:creationId xmlns="" xmlns:p14="http://schemas.microsoft.com/office/powerpoint/2010/main" val="185133250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0000" y="360000"/>
            <a:ext cx="8604900" cy="720000"/>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a:xfrm>
            <a:off x="270000" y="1260000"/>
            <a:ext cx="8604899" cy="4922139"/>
          </a:xfrm>
          <a:prstGeom prst="rect">
            <a:avLst/>
          </a:prstGeo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428309" y="6172201"/>
            <a:ext cx="1200150" cy="365125"/>
          </a:xfrm>
          <a:prstGeom prst="rect">
            <a:avLst/>
          </a:prstGeom>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a:xfrm>
            <a:off x="269999"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04899" y="6356350"/>
            <a:ext cx="270000" cy="360000"/>
          </a:xfrm>
          <a:prstGeom prst="rect">
            <a:avLst/>
          </a:prstGeom>
        </p:spPr>
        <p:txBody>
          <a:bodyPr/>
          <a:lstStyle/>
          <a:p>
            <a:fld id="{78530230-1A0C-44C9-A390-251BE903BBE6}" type="slidenum">
              <a:rPr lang="en-US" smtClean="0"/>
              <a:pPr/>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18DBD5F-C6EC-485E-8ECE-A5152736C43A}"/>
              </a:ext>
            </a:extLst>
          </p:cNvPr>
          <p:cNvSpPr>
            <a:spLocks noGrp="1"/>
          </p:cNvSpPr>
          <p:nvPr>
            <p:ph type="dt" sz="half" idx="10"/>
          </p:nvPr>
        </p:nvSpPr>
        <p:spPr/>
        <p:txBody>
          <a:bodyPr/>
          <a:lstStyle/>
          <a:p>
            <a:fld id="{6EBB0E32-0304-4451-ADB8-C044457D5B85}" type="datetimeFigureOut">
              <a:rPr lang="en-US" smtClean="0"/>
              <a:pPr/>
              <a:t>8/20/2018</a:t>
            </a:fld>
            <a:endParaRPr lang="en-US"/>
          </a:p>
        </p:txBody>
      </p:sp>
      <p:sp>
        <p:nvSpPr>
          <p:cNvPr id="3" name="Footer Placeholder 2">
            <a:extLst>
              <a:ext uri="{FF2B5EF4-FFF2-40B4-BE49-F238E27FC236}">
                <a16:creationId xmlns="" xmlns:a16="http://schemas.microsoft.com/office/drawing/2014/main" id="{FB6C0BE6-E24A-4679-B786-AAB41ADCCD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73FB9417-93D4-4C41-8E0E-1553E0B5D0CE}"/>
              </a:ext>
            </a:extLst>
          </p:cNvPr>
          <p:cNvSpPr>
            <a:spLocks noGrp="1"/>
          </p:cNvSpPr>
          <p:nvPr>
            <p:ph type="sldNum" sz="quarter" idx="12"/>
          </p:nvPr>
        </p:nvSpPr>
        <p:spPr/>
        <p:txBody>
          <a:bodyPr/>
          <a:lstStyle/>
          <a:p>
            <a:fld id="{DA64F31B-23FA-4075-AF7D-6228CFD12F03}" type="slidenum">
              <a:rPr lang="en-US" smtClean="0"/>
              <a:pPr/>
              <a:t>‹#›</a:t>
            </a:fld>
            <a:endParaRPr lang="en-US"/>
          </a:p>
        </p:txBody>
      </p:sp>
    </p:spTree>
    <p:extLst>
      <p:ext uri="{BB962C8B-B14F-4D97-AF65-F5344CB8AC3E}">
        <p14:creationId xmlns="" xmlns:p14="http://schemas.microsoft.com/office/powerpoint/2010/main" val="71068430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3159" y="685800"/>
            <a:ext cx="600075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513159" y="3843868"/>
            <a:ext cx="48006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cxnSp>
        <p:nvCxnSpPr>
          <p:cNvPr id="16" name="Straight Connector 15"/>
          <p:cNvCxnSpPr/>
          <p:nvPr/>
        </p:nvCxnSpPr>
        <p:spPr>
          <a:xfrm flipH="1">
            <a:off x="6171009" y="8467"/>
            <a:ext cx="28575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4581128" y="91546"/>
            <a:ext cx="4560491"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5426869" y="228600"/>
            <a:ext cx="371475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5501878" y="32279"/>
            <a:ext cx="3639742"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884070" y="609602"/>
            <a:ext cx="325754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3159" y="2006600"/>
            <a:ext cx="64008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513160" y="4495800"/>
            <a:ext cx="64008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13159" y="685801"/>
            <a:ext cx="3703241" cy="36152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356100" y="685801"/>
            <a:ext cx="3700859" cy="361526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C1FB524-EBF5-4DC8-B2F5-B89E9D02A738}" type="datetimeFigureOut">
              <a:rPr lang="en-US" smtClean="0"/>
              <a:pPr/>
              <a:t>8/20/2018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729061" y="685800"/>
            <a:ext cx="3487340"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13159" y="1270529"/>
            <a:ext cx="3703241"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559299" y="685800"/>
            <a:ext cx="3498851"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354909" y="1262062"/>
            <a:ext cx="3696891"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C1FB524-EBF5-4DC8-B2F5-B89E9D02A738}" type="datetimeFigureOut">
              <a:rPr lang="en-US" smtClean="0"/>
              <a:pPr/>
              <a:t>8/20/2018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C1FB524-EBF5-4DC8-B2F5-B89E9D02A738}" type="datetimeFigureOut">
              <a:rPr lang="en-US" smtClean="0"/>
              <a:pPr/>
              <a:t>8/20/2018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sp>
        <p:nvSpPr>
          <p:cNvPr id="6" name="Rectangle 5"/>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8" name="Straight Connector 7"/>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12" name="Text Placeholder 11"/>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16" name="Rectangle 15"/>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3653566" y="5292762"/>
            <a:ext cx="1830145"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6"/>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8" name="Text Placeholder 26"/>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9" name="Text Placeholder 26"/>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0" name="Text Placeholder 26"/>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1" name="Text Placeholder 26"/>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2" name="Text Placeholder 26"/>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3" name="Text Placeholder 26"/>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4" name="Text Placeholder 26"/>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5" name="Text Placeholder 26"/>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6" name="Text Placeholder 26"/>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36"/>
          <p:cNvGrpSpPr/>
          <p:nvPr/>
        </p:nvGrpSpPr>
        <p:grpSpPr>
          <a:xfrm>
            <a:off x="644261" y="5523235"/>
            <a:ext cx="527181" cy="702908"/>
            <a:chOff x="6991350" y="3275013"/>
            <a:chExt cx="560388" cy="560387"/>
          </a:xfrm>
          <a:solidFill>
            <a:schemeClr val="accent2">
              <a:lumMod val="20000"/>
              <a:lumOff val="80000"/>
            </a:schemeClr>
          </a:solidFill>
        </p:grpSpPr>
        <p:sp>
          <p:nvSpPr>
            <p:cNvPr id="38"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0" name="Freeform 19"/>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40"/>
          <p:cNvGrpSpPr/>
          <p:nvPr/>
        </p:nvGrpSpPr>
        <p:grpSpPr>
          <a:xfrm>
            <a:off x="4397295" y="5554231"/>
            <a:ext cx="342900" cy="646113"/>
            <a:chOff x="3244850" y="4375150"/>
            <a:chExt cx="457200" cy="646113"/>
          </a:xfrm>
          <a:solidFill>
            <a:schemeClr val="accent2">
              <a:lumMod val="75000"/>
            </a:schemeClr>
          </a:solidFill>
        </p:grpSpPr>
        <p:sp>
          <p:nvSpPr>
            <p:cNvPr id="42"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4" name="Freeform 24"/>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45" name="Freeform 44"/>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46" name="Picture 45"/>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349786261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1FB524-EBF5-4DC8-B2F5-B89E9D02A738}" type="datetimeFigureOut">
              <a:rPr lang="en-US" smtClean="0"/>
              <a:pPr/>
              <a:t>8/20/2018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13759" y="685800"/>
            <a:ext cx="27432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3159" y="685800"/>
            <a:ext cx="4457701" cy="5308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313759" y="2209800"/>
            <a:ext cx="27432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C1FB524-EBF5-4DC8-B2F5-B89E9D02A738}" type="datetimeFigureOut">
              <a:rPr lang="en-US" smtClean="0"/>
              <a:pPr/>
              <a:t>8/20/2018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42109" y="1447800"/>
            <a:ext cx="451485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1759" y="914400"/>
            <a:ext cx="2460731"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3542109" y="2777067"/>
            <a:ext cx="4516041"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C1FB524-EBF5-4DC8-B2F5-B89E9D02A738}" type="datetimeFigureOut">
              <a:rPr lang="en-US" smtClean="0"/>
              <a:pPr/>
              <a:t>8/20/2018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514350" y="533400"/>
            <a:ext cx="8114109"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685801" y="3843867"/>
            <a:ext cx="6228158"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Date Placeholder 2"/>
          <p:cNvSpPr>
            <a:spLocks noGrp="1"/>
          </p:cNvSpPr>
          <p:nvPr>
            <p:ph type="dt" sz="half" idx="10"/>
          </p:nvPr>
        </p:nvSpPr>
        <p:spPr/>
        <p:txBody>
          <a:bodyPr/>
          <a:lstStyle/>
          <a:p>
            <a:fld id="{5C1FB524-EBF5-4DC8-B2F5-B89E9D02A738}" type="datetimeFigureOut">
              <a:rPr lang="en-US" smtClean="0"/>
              <a:pPr/>
              <a:t>8/20/2018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13160" y="685800"/>
            <a:ext cx="75438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513159" y="4114800"/>
            <a:ext cx="6401991"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685800"/>
            <a:ext cx="6858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84659" y="3429000"/>
            <a:ext cx="64008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513160" y="4301068"/>
            <a:ext cx="64008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
        <p:nvSpPr>
          <p:cNvPr id="14" name="TextBox 13"/>
          <p:cNvSpPr txBox="1"/>
          <p:nvPr/>
        </p:nvSpPr>
        <p:spPr>
          <a:xfrm>
            <a:off x="398859" y="812222"/>
            <a:ext cx="4572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7714059" y="2768601"/>
            <a:ext cx="4572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13159" y="3429000"/>
            <a:ext cx="64008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513158" y="5132981"/>
            <a:ext cx="6401993"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60" y="685800"/>
            <a:ext cx="6858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513159" y="3928534"/>
            <a:ext cx="64008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513159" y="4978400"/>
            <a:ext cx="64008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
        <p:nvSpPr>
          <p:cNvPr id="11" name="TextBox 10"/>
          <p:cNvSpPr txBox="1"/>
          <p:nvPr/>
        </p:nvSpPr>
        <p:spPr>
          <a:xfrm>
            <a:off x="398859" y="812222"/>
            <a:ext cx="4572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7714059" y="2768601"/>
            <a:ext cx="4572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3160" y="685800"/>
            <a:ext cx="75438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513159" y="3928534"/>
            <a:ext cx="64008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513159" y="4766733"/>
            <a:ext cx="64008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Blank">
    <p:spTree>
      <p:nvGrpSpPr>
        <p:cNvPr id="1" name=""/>
        <p:cNvGrpSpPr/>
        <p:nvPr/>
      </p:nvGrpSpPr>
      <p:grpSpPr>
        <a:xfrm>
          <a:off x="0" y="0"/>
          <a:ext cx="0" cy="0"/>
          <a:chOff x="0" y="0"/>
          <a:chExt cx="0" cy="0"/>
        </a:xfrm>
      </p:grpSpPr>
      <p:sp>
        <p:nvSpPr>
          <p:cNvPr id="6" name="Rectangle 5"/>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8" name="Straight Connector 7"/>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12" name="Text Placeholder 11"/>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16" name="Rectangle 15"/>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483711" y="5292762"/>
            <a:ext cx="1830144"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313856" y="5292762"/>
            <a:ext cx="1830144"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6"/>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8" name="Text Placeholder 26"/>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9" name="Text Placeholder 26"/>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0" name="Text Placeholder 26"/>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1" name="Text Placeholder 26"/>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2" name="Text Placeholder 26"/>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3" name="Text Placeholder 26"/>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4" name="Text Placeholder 26"/>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5" name="Text Placeholder 26"/>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6" name="Text Placeholder 26"/>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36"/>
          <p:cNvGrpSpPr/>
          <p:nvPr/>
        </p:nvGrpSpPr>
        <p:grpSpPr>
          <a:xfrm>
            <a:off x="644261" y="5523235"/>
            <a:ext cx="527181" cy="702908"/>
            <a:chOff x="6991350" y="3275013"/>
            <a:chExt cx="560388" cy="560387"/>
          </a:xfrm>
          <a:solidFill>
            <a:schemeClr val="accent2">
              <a:lumMod val="20000"/>
              <a:lumOff val="80000"/>
            </a:schemeClr>
          </a:solidFill>
        </p:grpSpPr>
        <p:sp>
          <p:nvSpPr>
            <p:cNvPr id="38"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0" name="Freeform 19"/>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40"/>
          <p:cNvGrpSpPr/>
          <p:nvPr/>
        </p:nvGrpSpPr>
        <p:grpSpPr>
          <a:xfrm>
            <a:off x="4397295" y="5554231"/>
            <a:ext cx="342900" cy="646113"/>
            <a:chOff x="3244850" y="4375150"/>
            <a:chExt cx="457200" cy="646113"/>
          </a:xfrm>
          <a:solidFill>
            <a:schemeClr val="accent2">
              <a:lumMod val="20000"/>
              <a:lumOff val="80000"/>
            </a:schemeClr>
          </a:solidFill>
        </p:grpSpPr>
        <p:sp>
          <p:nvSpPr>
            <p:cNvPr id="42"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4" name="Freeform 24"/>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75000"/>
            </a:schemeClr>
          </a:solidFill>
          <a:ln>
            <a:noFill/>
          </a:ln>
          <a:effectLst/>
          <a:extLst/>
        </p:spPr>
        <p:txBody>
          <a:bodyPr wrap="none" anchor="ctr"/>
          <a:lstStyle/>
          <a:p>
            <a:endParaRPr lang="en-US"/>
          </a:p>
        </p:txBody>
      </p:sp>
      <p:sp>
        <p:nvSpPr>
          <p:cNvPr id="45" name="Freeform 44"/>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20000"/>
              <a:lumOff val="80000"/>
            </a:schemeClr>
          </a:solidFill>
          <a:ln>
            <a:noFill/>
          </a:ln>
          <a:effectLst/>
          <a:extLst/>
        </p:spPr>
        <p:txBody>
          <a:bodyPr wrap="none" anchor="ctr"/>
          <a:lstStyle/>
          <a:p>
            <a:endParaRPr lang="en-US"/>
          </a:p>
        </p:txBody>
      </p:sp>
      <p:pic>
        <p:nvPicPr>
          <p:cNvPr id="46" name="Picture 45"/>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16996696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3909" y="685800"/>
            <a:ext cx="154305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14350" y="685800"/>
            <a:ext cx="5867400"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_Blank">
    <p:spTree>
      <p:nvGrpSpPr>
        <p:cNvPr id="1" name=""/>
        <p:cNvGrpSpPr/>
        <p:nvPr/>
      </p:nvGrpSpPr>
      <p:grpSpPr>
        <a:xfrm>
          <a:off x="0" y="0"/>
          <a:ext cx="0" cy="0"/>
          <a:chOff x="0" y="0"/>
          <a:chExt cx="0" cy="0"/>
        </a:xfrm>
      </p:grpSpPr>
      <p:sp>
        <p:nvSpPr>
          <p:cNvPr id="6" name="Rectangle 5"/>
          <p:cNvSpPr/>
          <p:nvPr/>
        </p:nvSpPr>
        <p:spPr>
          <a:xfrm>
            <a:off x="0" y="1"/>
            <a:ext cx="9144000" cy="123541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title"/>
          </p:nvPr>
        </p:nvSpPr>
        <p:spPr>
          <a:xfrm>
            <a:off x="401266" y="287304"/>
            <a:ext cx="8114084" cy="675735"/>
          </a:xfrm>
        </p:spPr>
        <p:txBody>
          <a:bodyPr>
            <a:noAutofit/>
          </a:bodyPr>
          <a:lstStyle>
            <a:lvl1pPr>
              <a:defRPr sz="4800" b="1">
                <a:solidFill>
                  <a:schemeClr val="bg1"/>
                </a:solidFill>
              </a:defRPr>
            </a:lvl1pPr>
          </a:lstStyle>
          <a:p>
            <a:r>
              <a:rPr lang="en-US" smtClean="0"/>
              <a:t>Click to edit Master title style</a:t>
            </a:r>
            <a:endParaRPr lang="en-US"/>
          </a:p>
        </p:txBody>
      </p:sp>
      <p:cxnSp>
        <p:nvCxnSpPr>
          <p:cNvPr id="8" name="Straight Connector 7"/>
          <p:cNvCxnSpPr/>
          <p:nvPr/>
        </p:nvCxnSpPr>
        <p:spPr>
          <a:xfrm>
            <a:off x="0" y="1889492"/>
            <a:ext cx="9144000" cy="0"/>
          </a:xfrm>
          <a:prstGeom prst="line">
            <a:avLst/>
          </a:prstGeom>
          <a:ln w="8890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9"/>
          <p:cNvSpPr>
            <a:spLocks noGrp="1"/>
          </p:cNvSpPr>
          <p:nvPr>
            <p:ph type="body" sz="quarter" idx="10"/>
          </p:nvPr>
        </p:nvSpPr>
        <p:spPr>
          <a:xfrm>
            <a:off x="2697957" y="1401763"/>
            <a:ext cx="5817394" cy="317500"/>
          </a:xfrm>
        </p:spPr>
        <p:txBody>
          <a:bodyPr>
            <a:noAutofit/>
          </a:bodyPr>
          <a:lstStyle>
            <a:lvl1pPr marL="0" indent="0" algn="l">
              <a:buFontTx/>
              <a:buNone/>
              <a:defRPr sz="2400" b="1"/>
            </a:lvl1pPr>
          </a:lstStyle>
          <a:p>
            <a:pPr lvl="0"/>
            <a:r>
              <a:rPr lang="en-US" smtClean="0"/>
              <a:t>Click to edit Master text styles</a:t>
            </a:r>
          </a:p>
        </p:txBody>
      </p:sp>
      <p:sp>
        <p:nvSpPr>
          <p:cNvPr id="12" name="Text Placeholder 11"/>
          <p:cNvSpPr>
            <a:spLocks noGrp="1"/>
          </p:cNvSpPr>
          <p:nvPr>
            <p:ph type="body" sz="quarter" idx="11"/>
          </p:nvPr>
        </p:nvSpPr>
        <p:spPr>
          <a:xfrm>
            <a:off x="2697957" y="2197101"/>
            <a:ext cx="5817394" cy="2169207"/>
          </a:xfrm>
        </p:spPr>
        <p:txBody>
          <a:bodyPr>
            <a:normAutofit/>
          </a:bodyPr>
          <a:lstStyle>
            <a:lvl1pPr marL="0" indent="0" algn="l">
              <a:buFontTx/>
              <a:buNone/>
              <a:defRPr sz="2400"/>
            </a:lvl1pPr>
          </a:lstStyle>
          <a:p>
            <a:pPr lvl="0"/>
            <a:r>
              <a:rPr lang="en-US" smtClean="0"/>
              <a:t>Click to edit Master text styles</a:t>
            </a:r>
          </a:p>
        </p:txBody>
      </p:sp>
      <p:sp>
        <p:nvSpPr>
          <p:cNvPr id="16" name="Rectangle 15"/>
          <p:cNvSpPr/>
          <p:nvPr/>
        </p:nvSpPr>
        <p:spPr>
          <a:xfrm>
            <a:off x="1" y="5292762"/>
            <a:ext cx="1823421"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23422"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3653566" y="5292762"/>
            <a:ext cx="1830145" cy="156523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483711" y="5292762"/>
            <a:ext cx="1830144" cy="1565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313856" y="5292762"/>
            <a:ext cx="1830144" cy="15652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0" y="4849813"/>
            <a:ext cx="1823421"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82342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53565" y="4849813"/>
            <a:ext cx="1830145"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483711" y="4849813"/>
            <a:ext cx="1830144" cy="44294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313855" y="4849813"/>
            <a:ext cx="1830144" cy="4429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6"/>
          <p:cNvSpPr>
            <a:spLocks noGrp="1"/>
          </p:cNvSpPr>
          <p:nvPr>
            <p:ph type="body" sz="quarter" idx="13"/>
          </p:nvPr>
        </p:nvSpPr>
        <p:spPr>
          <a:xfrm>
            <a:off x="85725"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8" name="Text Placeholder 26"/>
          <p:cNvSpPr>
            <a:spLocks noGrp="1"/>
          </p:cNvSpPr>
          <p:nvPr>
            <p:ph type="body" sz="quarter" idx="14"/>
          </p:nvPr>
        </p:nvSpPr>
        <p:spPr>
          <a:xfrm>
            <a:off x="1917123"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29" name="Text Placeholder 26"/>
          <p:cNvSpPr>
            <a:spLocks noGrp="1"/>
          </p:cNvSpPr>
          <p:nvPr>
            <p:ph type="body" sz="quarter" idx="15"/>
          </p:nvPr>
        </p:nvSpPr>
        <p:spPr>
          <a:xfrm>
            <a:off x="3748521"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0" name="Text Placeholder 26"/>
          <p:cNvSpPr>
            <a:spLocks noGrp="1"/>
          </p:cNvSpPr>
          <p:nvPr>
            <p:ph type="body" sz="quarter" idx="16"/>
          </p:nvPr>
        </p:nvSpPr>
        <p:spPr>
          <a:xfrm>
            <a:off x="5572126"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1" name="Text Placeholder 26"/>
          <p:cNvSpPr>
            <a:spLocks noGrp="1"/>
          </p:cNvSpPr>
          <p:nvPr>
            <p:ph type="body" sz="quarter" idx="17"/>
          </p:nvPr>
        </p:nvSpPr>
        <p:spPr>
          <a:xfrm>
            <a:off x="7395730" y="4891377"/>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2" name="Text Placeholder 26"/>
          <p:cNvSpPr>
            <a:spLocks noGrp="1"/>
          </p:cNvSpPr>
          <p:nvPr>
            <p:ph type="body" sz="quarter" idx="18"/>
          </p:nvPr>
        </p:nvSpPr>
        <p:spPr>
          <a:xfrm>
            <a:off x="85725"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3" name="Text Placeholder 26"/>
          <p:cNvSpPr>
            <a:spLocks noGrp="1"/>
          </p:cNvSpPr>
          <p:nvPr>
            <p:ph type="body" sz="quarter" idx="19"/>
          </p:nvPr>
        </p:nvSpPr>
        <p:spPr>
          <a:xfrm>
            <a:off x="1917123"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4" name="Text Placeholder 26"/>
          <p:cNvSpPr>
            <a:spLocks noGrp="1"/>
          </p:cNvSpPr>
          <p:nvPr>
            <p:ph type="body" sz="quarter" idx="20"/>
          </p:nvPr>
        </p:nvSpPr>
        <p:spPr>
          <a:xfrm>
            <a:off x="3748521"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5" name="Text Placeholder 26"/>
          <p:cNvSpPr>
            <a:spLocks noGrp="1"/>
          </p:cNvSpPr>
          <p:nvPr>
            <p:ph type="body" sz="quarter" idx="21"/>
          </p:nvPr>
        </p:nvSpPr>
        <p:spPr>
          <a:xfrm>
            <a:off x="5572126"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sp>
        <p:nvSpPr>
          <p:cNvPr id="36" name="Text Placeholder 26"/>
          <p:cNvSpPr>
            <a:spLocks noGrp="1"/>
          </p:cNvSpPr>
          <p:nvPr>
            <p:ph type="body" sz="quarter" idx="22"/>
          </p:nvPr>
        </p:nvSpPr>
        <p:spPr>
          <a:xfrm>
            <a:off x="7395730" y="6415088"/>
            <a:ext cx="1644254" cy="442912"/>
          </a:xfrm>
        </p:spPr>
        <p:txBody>
          <a:bodyPr>
            <a:normAutofit/>
          </a:bodyPr>
          <a:lstStyle>
            <a:lvl1pPr marL="0" indent="0" algn="ctr">
              <a:buFontTx/>
              <a:buNone/>
              <a:defRPr sz="2000">
                <a:solidFill>
                  <a:schemeClr val="tx1"/>
                </a:solidFill>
              </a:defRPr>
            </a:lvl1pPr>
          </a:lstStyle>
          <a:p>
            <a:pPr lvl="0"/>
            <a:r>
              <a:rPr lang="en-US" smtClean="0"/>
              <a:t>Click to edit Master text styles</a:t>
            </a:r>
          </a:p>
        </p:txBody>
      </p:sp>
      <p:grpSp>
        <p:nvGrpSpPr>
          <p:cNvPr id="2" name="Group 36"/>
          <p:cNvGrpSpPr/>
          <p:nvPr/>
        </p:nvGrpSpPr>
        <p:grpSpPr>
          <a:xfrm>
            <a:off x="644261" y="5523235"/>
            <a:ext cx="527181" cy="702908"/>
            <a:chOff x="6991350" y="3275013"/>
            <a:chExt cx="560388" cy="560387"/>
          </a:xfrm>
          <a:solidFill>
            <a:schemeClr val="accent2">
              <a:lumMod val="20000"/>
              <a:lumOff val="80000"/>
            </a:schemeClr>
          </a:solidFill>
        </p:grpSpPr>
        <p:sp>
          <p:nvSpPr>
            <p:cNvPr id="38" name="Freeform 17"/>
            <p:cNvSpPr>
              <a:spLocks noChangeArrowheads="1"/>
            </p:cNvSpPr>
            <p:nvPr/>
          </p:nvSpPr>
          <p:spPr bwMode="auto">
            <a:xfrm>
              <a:off x="6991350" y="3275013"/>
              <a:ext cx="560388" cy="560387"/>
            </a:xfrm>
            <a:custGeom>
              <a:avLst/>
              <a:gdLst>
                <a:gd name="T0" fmla="*/ 201562602 w 1557"/>
                <a:gd name="T1" fmla="*/ 91454295 h 1557"/>
                <a:gd name="T2" fmla="*/ 182520567 w 1557"/>
                <a:gd name="T3" fmla="*/ 77075347 h 1557"/>
                <a:gd name="T4" fmla="*/ 190422146 w 1557"/>
                <a:gd name="T5" fmla="*/ 53629072 h 1557"/>
                <a:gd name="T6" fmla="*/ 167105398 w 1557"/>
                <a:gd name="T7" fmla="*/ 47540757 h 1557"/>
                <a:gd name="T8" fmla="*/ 165550924 w 1557"/>
                <a:gd name="T9" fmla="*/ 23057928 h 1557"/>
                <a:gd name="T10" fmla="*/ 141845108 w 1557"/>
                <a:gd name="T11" fmla="*/ 26296439 h 1557"/>
                <a:gd name="T12" fmla="*/ 130704652 w 1557"/>
                <a:gd name="T13" fmla="*/ 4015567 h 1557"/>
                <a:gd name="T14" fmla="*/ 110108144 w 1557"/>
                <a:gd name="T15" fmla="*/ 16192197 h 1557"/>
                <a:gd name="T16" fmla="*/ 91454458 w 1557"/>
                <a:gd name="T17" fmla="*/ 0 h 1557"/>
                <a:gd name="T18" fmla="*/ 77205054 w 1557"/>
                <a:gd name="T19" fmla="*/ 19042001 h 1557"/>
                <a:gd name="T20" fmla="*/ 53499598 w 1557"/>
                <a:gd name="T21" fmla="*/ 11140436 h 1557"/>
                <a:gd name="T22" fmla="*/ 47411272 w 1557"/>
                <a:gd name="T23" fmla="*/ 34457142 h 1557"/>
                <a:gd name="T24" fmla="*/ 23057969 w 1557"/>
                <a:gd name="T25" fmla="*/ 36141182 h 1557"/>
                <a:gd name="T26" fmla="*/ 26166916 w 1557"/>
                <a:gd name="T27" fmla="*/ 59717387 h 1557"/>
                <a:gd name="T28" fmla="*/ 3886005 w 1557"/>
                <a:gd name="T29" fmla="*/ 70857463 h 1557"/>
                <a:gd name="T30" fmla="*/ 16192226 w 1557"/>
                <a:gd name="T31" fmla="*/ 91454295 h 1557"/>
                <a:gd name="T32" fmla="*/ 0 w 1557"/>
                <a:gd name="T33" fmla="*/ 109978018 h 1557"/>
                <a:gd name="T34" fmla="*/ 19042395 w 1557"/>
                <a:gd name="T35" fmla="*/ 124356966 h 1557"/>
                <a:gd name="T36" fmla="*/ 11140456 w 1557"/>
                <a:gd name="T37" fmla="*/ 147932810 h 1557"/>
                <a:gd name="T38" fmla="*/ 34457204 w 1557"/>
                <a:gd name="T39" fmla="*/ 154021125 h 1557"/>
                <a:gd name="T40" fmla="*/ 36011677 w 1557"/>
                <a:gd name="T41" fmla="*/ 178374385 h 1557"/>
                <a:gd name="T42" fmla="*/ 59587924 w 1557"/>
                <a:gd name="T43" fmla="*/ 175265443 h 1557"/>
                <a:gd name="T44" fmla="*/ 70728380 w 1557"/>
                <a:gd name="T45" fmla="*/ 197546315 h 1557"/>
                <a:gd name="T46" fmla="*/ 91454458 w 1557"/>
                <a:gd name="T47" fmla="*/ 185369685 h 1557"/>
                <a:gd name="T48" fmla="*/ 110108144 w 1557"/>
                <a:gd name="T49" fmla="*/ 201561882 h 1557"/>
                <a:gd name="T50" fmla="*/ 124357547 w 1557"/>
                <a:gd name="T51" fmla="*/ 182390312 h 1557"/>
                <a:gd name="T52" fmla="*/ 147933434 w 1557"/>
                <a:gd name="T53" fmla="*/ 190421446 h 1557"/>
                <a:gd name="T54" fmla="*/ 154151329 w 1557"/>
                <a:gd name="T55" fmla="*/ 166975171 h 1557"/>
                <a:gd name="T56" fmla="*/ 178504633 w 1557"/>
                <a:gd name="T57" fmla="*/ 165420700 h 1557"/>
                <a:gd name="T58" fmla="*/ 175266116 w 1557"/>
                <a:gd name="T59" fmla="*/ 141844495 h 1557"/>
                <a:gd name="T60" fmla="*/ 197676597 w 1557"/>
                <a:gd name="T61" fmla="*/ 130704419 h 1557"/>
                <a:gd name="T62" fmla="*/ 185370376 w 1557"/>
                <a:gd name="T63" fmla="*/ 109978018 h 1557"/>
                <a:gd name="T64" fmla="*/ 101040440 w 1557"/>
                <a:gd name="T65" fmla="*/ 170472821 h 1557"/>
                <a:gd name="T66" fmla="*/ 101040440 w 1557"/>
                <a:gd name="T67" fmla="*/ 31089061 h 1557"/>
                <a:gd name="T68" fmla="*/ 101040440 w 1557"/>
                <a:gd name="T69" fmla="*/ 170472821 h 155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557" h="1557">
                  <a:moveTo>
                    <a:pt x="1556" y="849"/>
                  </a:moveTo>
                  <a:lnTo>
                    <a:pt x="1556" y="706"/>
                  </a:lnTo>
                  <a:lnTo>
                    <a:pt x="1431" y="706"/>
                  </a:lnTo>
                  <a:cubicBezTo>
                    <a:pt x="1427" y="667"/>
                    <a:pt x="1419" y="630"/>
                    <a:pt x="1409" y="595"/>
                  </a:cubicBezTo>
                  <a:lnTo>
                    <a:pt x="1526" y="547"/>
                  </a:lnTo>
                  <a:lnTo>
                    <a:pt x="1470" y="414"/>
                  </a:lnTo>
                  <a:lnTo>
                    <a:pt x="1353" y="461"/>
                  </a:lnTo>
                  <a:cubicBezTo>
                    <a:pt x="1335" y="428"/>
                    <a:pt x="1315" y="395"/>
                    <a:pt x="1290" y="367"/>
                  </a:cubicBezTo>
                  <a:lnTo>
                    <a:pt x="1378" y="279"/>
                  </a:lnTo>
                  <a:lnTo>
                    <a:pt x="1278" y="178"/>
                  </a:lnTo>
                  <a:lnTo>
                    <a:pt x="1190" y="266"/>
                  </a:lnTo>
                  <a:cubicBezTo>
                    <a:pt x="1161" y="242"/>
                    <a:pt x="1128" y="221"/>
                    <a:pt x="1095" y="203"/>
                  </a:cubicBezTo>
                  <a:lnTo>
                    <a:pt x="1142" y="86"/>
                  </a:lnTo>
                  <a:lnTo>
                    <a:pt x="1009" y="31"/>
                  </a:lnTo>
                  <a:lnTo>
                    <a:pt x="960" y="147"/>
                  </a:lnTo>
                  <a:cubicBezTo>
                    <a:pt x="923" y="137"/>
                    <a:pt x="886" y="129"/>
                    <a:pt x="850" y="125"/>
                  </a:cubicBezTo>
                  <a:lnTo>
                    <a:pt x="850" y="0"/>
                  </a:lnTo>
                  <a:lnTo>
                    <a:pt x="706" y="0"/>
                  </a:lnTo>
                  <a:lnTo>
                    <a:pt x="706" y="125"/>
                  </a:lnTo>
                  <a:cubicBezTo>
                    <a:pt x="667" y="129"/>
                    <a:pt x="630" y="137"/>
                    <a:pt x="596" y="147"/>
                  </a:cubicBezTo>
                  <a:lnTo>
                    <a:pt x="546" y="31"/>
                  </a:lnTo>
                  <a:lnTo>
                    <a:pt x="413" y="86"/>
                  </a:lnTo>
                  <a:lnTo>
                    <a:pt x="460" y="203"/>
                  </a:lnTo>
                  <a:cubicBezTo>
                    <a:pt x="428" y="221"/>
                    <a:pt x="395" y="242"/>
                    <a:pt x="366" y="266"/>
                  </a:cubicBezTo>
                  <a:lnTo>
                    <a:pt x="278" y="178"/>
                  </a:lnTo>
                  <a:lnTo>
                    <a:pt x="178" y="279"/>
                  </a:lnTo>
                  <a:lnTo>
                    <a:pt x="266" y="367"/>
                  </a:lnTo>
                  <a:cubicBezTo>
                    <a:pt x="241" y="395"/>
                    <a:pt x="221" y="428"/>
                    <a:pt x="202" y="461"/>
                  </a:cubicBezTo>
                  <a:lnTo>
                    <a:pt x="86" y="414"/>
                  </a:lnTo>
                  <a:lnTo>
                    <a:pt x="30" y="547"/>
                  </a:lnTo>
                  <a:lnTo>
                    <a:pt x="147" y="595"/>
                  </a:lnTo>
                  <a:cubicBezTo>
                    <a:pt x="137" y="632"/>
                    <a:pt x="129" y="669"/>
                    <a:pt x="125" y="706"/>
                  </a:cubicBezTo>
                  <a:lnTo>
                    <a:pt x="0" y="706"/>
                  </a:lnTo>
                  <a:lnTo>
                    <a:pt x="0" y="849"/>
                  </a:lnTo>
                  <a:lnTo>
                    <a:pt x="125" y="849"/>
                  </a:lnTo>
                  <a:cubicBezTo>
                    <a:pt x="129" y="888"/>
                    <a:pt x="137" y="925"/>
                    <a:pt x="147" y="960"/>
                  </a:cubicBezTo>
                  <a:lnTo>
                    <a:pt x="30" y="1009"/>
                  </a:lnTo>
                  <a:lnTo>
                    <a:pt x="86" y="1142"/>
                  </a:lnTo>
                  <a:lnTo>
                    <a:pt x="202" y="1095"/>
                  </a:lnTo>
                  <a:cubicBezTo>
                    <a:pt x="221" y="1127"/>
                    <a:pt x="241" y="1160"/>
                    <a:pt x="266" y="1189"/>
                  </a:cubicBezTo>
                  <a:lnTo>
                    <a:pt x="178" y="1277"/>
                  </a:lnTo>
                  <a:lnTo>
                    <a:pt x="278" y="1377"/>
                  </a:lnTo>
                  <a:lnTo>
                    <a:pt x="366" y="1289"/>
                  </a:lnTo>
                  <a:cubicBezTo>
                    <a:pt x="395" y="1314"/>
                    <a:pt x="428" y="1334"/>
                    <a:pt x="460" y="1353"/>
                  </a:cubicBezTo>
                  <a:lnTo>
                    <a:pt x="413" y="1470"/>
                  </a:lnTo>
                  <a:lnTo>
                    <a:pt x="546" y="1525"/>
                  </a:lnTo>
                  <a:lnTo>
                    <a:pt x="596" y="1408"/>
                  </a:lnTo>
                  <a:cubicBezTo>
                    <a:pt x="632" y="1418"/>
                    <a:pt x="669" y="1426"/>
                    <a:pt x="706" y="1431"/>
                  </a:cubicBezTo>
                  <a:lnTo>
                    <a:pt x="706" y="1556"/>
                  </a:lnTo>
                  <a:lnTo>
                    <a:pt x="850" y="1556"/>
                  </a:lnTo>
                  <a:lnTo>
                    <a:pt x="850" y="1431"/>
                  </a:lnTo>
                  <a:cubicBezTo>
                    <a:pt x="889" y="1426"/>
                    <a:pt x="925" y="1418"/>
                    <a:pt x="960" y="1408"/>
                  </a:cubicBezTo>
                  <a:lnTo>
                    <a:pt x="1009" y="1525"/>
                  </a:lnTo>
                  <a:lnTo>
                    <a:pt x="1142" y="1470"/>
                  </a:lnTo>
                  <a:lnTo>
                    <a:pt x="1095" y="1353"/>
                  </a:lnTo>
                  <a:cubicBezTo>
                    <a:pt x="1128" y="1334"/>
                    <a:pt x="1161" y="1314"/>
                    <a:pt x="1190" y="1289"/>
                  </a:cubicBezTo>
                  <a:lnTo>
                    <a:pt x="1278" y="1377"/>
                  </a:lnTo>
                  <a:lnTo>
                    <a:pt x="1378" y="1277"/>
                  </a:lnTo>
                  <a:lnTo>
                    <a:pt x="1290" y="1189"/>
                  </a:lnTo>
                  <a:cubicBezTo>
                    <a:pt x="1315" y="1160"/>
                    <a:pt x="1335" y="1127"/>
                    <a:pt x="1353" y="1095"/>
                  </a:cubicBezTo>
                  <a:lnTo>
                    <a:pt x="1470" y="1142"/>
                  </a:lnTo>
                  <a:lnTo>
                    <a:pt x="1526" y="1009"/>
                  </a:lnTo>
                  <a:lnTo>
                    <a:pt x="1409" y="960"/>
                  </a:lnTo>
                  <a:cubicBezTo>
                    <a:pt x="1419" y="923"/>
                    <a:pt x="1427" y="886"/>
                    <a:pt x="1431" y="849"/>
                  </a:cubicBezTo>
                  <a:lnTo>
                    <a:pt x="1556" y="849"/>
                  </a:lnTo>
                  <a:close/>
                  <a:moveTo>
                    <a:pt x="780" y="1316"/>
                  </a:moveTo>
                  <a:cubicBezTo>
                    <a:pt x="483" y="1316"/>
                    <a:pt x="241" y="1074"/>
                    <a:pt x="241" y="777"/>
                  </a:cubicBezTo>
                  <a:cubicBezTo>
                    <a:pt x="241" y="481"/>
                    <a:pt x="483" y="240"/>
                    <a:pt x="780" y="240"/>
                  </a:cubicBezTo>
                  <a:cubicBezTo>
                    <a:pt x="1077" y="240"/>
                    <a:pt x="1319" y="481"/>
                    <a:pt x="1319" y="777"/>
                  </a:cubicBezTo>
                  <a:cubicBezTo>
                    <a:pt x="1319" y="1074"/>
                    <a:pt x="1077" y="1316"/>
                    <a:pt x="780" y="1316"/>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 name="Freeform 18"/>
            <p:cNvSpPr>
              <a:spLocks noChangeArrowheads="1"/>
            </p:cNvSpPr>
            <p:nvPr/>
          </p:nvSpPr>
          <p:spPr bwMode="auto">
            <a:xfrm>
              <a:off x="7124700" y="3408363"/>
              <a:ext cx="295275" cy="295275"/>
            </a:xfrm>
            <a:custGeom>
              <a:avLst/>
              <a:gdLst>
                <a:gd name="T0" fmla="*/ 53033692 w 821"/>
                <a:gd name="T1" fmla="*/ 0 h 819"/>
                <a:gd name="T2" fmla="*/ 0 w 821"/>
                <a:gd name="T3" fmla="*/ 53033048 h 819"/>
                <a:gd name="T4" fmla="*/ 53033692 w 821"/>
                <a:gd name="T5" fmla="*/ 106325679 h 819"/>
                <a:gd name="T6" fmla="*/ 106067024 w 821"/>
                <a:gd name="T7" fmla="*/ 53033048 h 819"/>
                <a:gd name="T8" fmla="*/ 53033692 w 821"/>
                <a:gd name="T9" fmla="*/ 0 h 819"/>
                <a:gd name="T10" fmla="*/ 53033692 w 821"/>
                <a:gd name="T11" fmla="*/ 90077983 h 819"/>
                <a:gd name="T12" fmla="*/ 16168914 w 821"/>
                <a:gd name="T13" fmla="*/ 53033048 h 819"/>
                <a:gd name="T14" fmla="*/ 53033692 w 821"/>
                <a:gd name="T15" fmla="*/ 16247696 h 819"/>
                <a:gd name="T16" fmla="*/ 89898470 w 821"/>
                <a:gd name="T17" fmla="*/ 53033048 h 819"/>
                <a:gd name="T18" fmla="*/ 53033692 w 821"/>
                <a:gd name="T19" fmla="*/ 90077983 h 8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21" h="819">
                  <a:moveTo>
                    <a:pt x="410" y="0"/>
                  </a:moveTo>
                  <a:cubicBezTo>
                    <a:pt x="185" y="0"/>
                    <a:pt x="0" y="183"/>
                    <a:pt x="0" y="408"/>
                  </a:cubicBezTo>
                  <a:cubicBezTo>
                    <a:pt x="0" y="634"/>
                    <a:pt x="185" y="818"/>
                    <a:pt x="410" y="818"/>
                  </a:cubicBezTo>
                  <a:cubicBezTo>
                    <a:pt x="635" y="818"/>
                    <a:pt x="820" y="634"/>
                    <a:pt x="820" y="408"/>
                  </a:cubicBezTo>
                  <a:cubicBezTo>
                    <a:pt x="820" y="183"/>
                    <a:pt x="635" y="0"/>
                    <a:pt x="410" y="0"/>
                  </a:cubicBezTo>
                  <a:close/>
                  <a:moveTo>
                    <a:pt x="410" y="693"/>
                  </a:moveTo>
                  <a:cubicBezTo>
                    <a:pt x="252" y="693"/>
                    <a:pt x="125" y="566"/>
                    <a:pt x="125" y="408"/>
                  </a:cubicBezTo>
                  <a:cubicBezTo>
                    <a:pt x="125" y="251"/>
                    <a:pt x="252" y="125"/>
                    <a:pt x="410" y="125"/>
                  </a:cubicBezTo>
                  <a:cubicBezTo>
                    <a:pt x="568" y="125"/>
                    <a:pt x="695" y="251"/>
                    <a:pt x="695" y="408"/>
                  </a:cubicBezTo>
                  <a:cubicBezTo>
                    <a:pt x="695" y="564"/>
                    <a:pt x="566" y="693"/>
                    <a:pt x="410" y="69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0" name="Freeform 19"/>
          <p:cNvSpPr>
            <a:spLocks noChangeArrowheads="1"/>
          </p:cNvSpPr>
          <p:nvPr/>
        </p:nvSpPr>
        <p:spPr bwMode="auto">
          <a:xfrm>
            <a:off x="2475400" y="5529983"/>
            <a:ext cx="526187" cy="670360"/>
          </a:xfrm>
          <a:custGeom>
            <a:avLst/>
            <a:gdLst>
              <a:gd name="T0" fmla="*/ 217915650 w 1691"/>
              <a:gd name="T1" fmla="*/ 79529845 h 1610"/>
              <a:gd name="T2" fmla="*/ 134617743 w 1691"/>
              <a:gd name="T3" fmla="*/ 79529845 h 1610"/>
              <a:gd name="T4" fmla="*/ 109344775 w 1691"/>
              <a:gd name="T5" fmla="*/ 0 h 1610"/>
              <a:gd name="T6" fmla="*/ 83169163 w 1691"/>
              <a:gd name="T7" fmla="*/ 79141154 h 1610"/>
              <a:gd name="T8" fmla="*/ 0 w 1691"/>
              <a:gd name="T9" fmla="*/ 78882026 h 1610"/>
              <a:gd name="T10" fmla="*/ 773542 w 1691"/>
              <a:gd name="T11" fmla="*/ 79529845 h 1610"/>
              <a:gd name="T12" fmla="*/ 0 w 1691"/>
              <a:gd name="T13" fmla="*/ 79529845 h 1610"/>
              <a:gd name="T14" fmla="*/ 67308872 w 1691"/>
              <a:gd name="T15" fmla="*/ 128491276 h 1610"/>
              <a:gd name="T16" fmla="*/ 41778056 w 1691"/>
              <a:gd name="T17" fmla="*/ 208150325 h 1610"/>
              <a:gd name="T18" fmla="*/ 109086928 w 1691"/>
              <a:gd name="T19" fmla="*/ 159059690 h 1610"/>
              <a:gd name="T20" fmla="*/ 175880105 w 1691"/>
              <a:gd name="T21" fmla="*/ 208409453 h 1610"/>
              <a:gd name="T22" fmla="*/ 150478034 w 1691"/>
              <a:gd name="T23" fmla="*/ 128750044 h 1610"/>
              <a:gd name="T24" fmla="*/ 217915650 w 1691"/>
              <a:gd name="T25" fmla="*/ 79529845 h 1610"/>
              <a:gd name="T26" fmla="*/ 153185609 w 1691"/>
              <a:gd name="T27" fmla="*/ 177064016 h 1610"/>
              <a:gd name="T28" fmla="*/ 108829081 w 1691"/>
              <a:gd name="T29" fmla="*/ 144422942 h 1610"/>
              <a:gd name="T30" fmla="*/ 64214347 w 1691"/>
              <a:gd name="T31" fmla="*/ 177064016 h 1610"/>
              <a:gd name="T32" fmla="*/ 81363874 w 1691"/>
              <a:gd name="T33" fmla="*/ 124346315 h 1610"/>
              <a:gd name="T34" fmla="*/ 36749140 w 1691"/>
              <a:gd name="T35" fmla="*/ 91705241 h 1610"/>
              <a:gd name="T36" fmla="*/ 37264834 w 1691"/>
              <a:gd name="T37" fmla="*/ 91705241 h 1610"/>
              <a:gd name="T38" fmla="*/ 36491293 w 1691"/>
              <a:gd name="T39" fmla="*/ 91187346 h 1610"/>
              <a:gd name="T40" fmla="*/ 91679195 w 1691"/>
              <a:gd name="T41" fmla="*/ 91446473 h 1610"/>
              <a:gd name="T42" fmla="*/ 109086928 w 1691"/>
              <a:gd name="T43" fmla="*/ 38728772 h 1610"/>
              <a:gd name="T44" fmla="*/ 125978608 w 1691"/>
              <a:gd name="T45" fmla="*/ 91705241 h 1610"/>
              <a:gd name="T46" fmla="*/ 181424716 w 1691"/>
              <a:gd name="T47" fmla="*/ 91705241 h 1610"/>
              <a:gd name="T48" fmla="*/ 136552135 w 1691"/>
              <a:gd name="T49" fmla="*/ 124605443 h 1610"/>
              <a:gd name="T50" fmla="*/ 153185609 w 1691"/>
              <a:gd name="T51" fmla="*/ 177064016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accent2">
              <a:lumMod val="20000"/>
              <a:lumOff val="80000"/>
            </a:schemeClr>
          </a:solidFill>
          <a:ln>
            <a:noFill/>
          </a:ln>
          <a:effectLst/>
          <a:extLst/>
        </p:spPr>
        <p:txBody>
          <a:bodyPr wrap="none" anchor="ctr"/>
          <a:lstStyle/>
          <a:p>
            <a:endParaRPr lang="en-US"/>
          </a:p>
        </p:txBody>
      </p:sp>
      <p:grpSp>
        <p:nvGrpSpPr>
          <p:cNvPr id="3" name="Group 40"/>
          <p:cNvGrpSpPr/>
          <p:nvPr/>
        </p:nvGrpSpPr>
        <p:grpSpPr>
          <a:xfrm>
            <a:off x="4397295" y="5554231"/>
            <a:ext cx="342900" cy="646113"/>
            <a:chOff x="3244850" y="4375150"/>
            <a:chExt cx="457200" cy="646113"/>
          </a:xfrm>
          <a:solidFill>
            <a:schemeClr val="accent2">
              <a:lumMod val="20000"/>
              <a:lumOff val="80000"/>
            </a:schemeClr>
          </a:solidFill>
        </p:grpSpPr>
        <p:sp>
          <p:nvSpPr>
            <p:cNvPr id="42" name="Freeform 25"/>
            <p:cNvSpPr>
              <a:spLocks noChangeArrowheads="1"/>
            </p:cNvSpPr>
            <p:nvPr/>
          </p:nvSpPr>
          <p:spPr bwMode="auto">
            <a:xfrm>
              <a:off x="3244850" y="4375150"/>
              <a:ext cx="457200" cy="646113"/>
            </a:xfrm>
            <a:custGeom>
              <a:avLst/>
              <a:gdLst>
                <a:gd name="T0" fmla="*/ 0 w 1271"/>
                <a:gd name="T1" fmla="*/ 232699056 h 1793"/>
                <a:gd name="T2" fmla="*/ 0 w 1271"/>
                <a:gd name="T3" fmla="*/ 88820178 h 1793"/>
                <a:gd name="T4" fmla="*/ 20832636 w 1271"/>
                <a:gd name="T5" fmla="*/ 88820178 h 1793"/>
                <a:gd name="T6" fmla="*/ 20832636 w 1271"/>
                <a:gd name="T7" fmla="*/ 61680909 h 1793"/>
                <a:gd name="T8" fmla="*/ 82425498 w 1271"/>
                <a:gd name="T9" fmla="*/ 0 h 1793"/>
                <a:gd name="T10" fmla="*/ 143888502 w 1271"/>
                <a:gd name="T11" fmla="*/ 61680909 h 1793"/>
                <a:gd name="T12" fmla="*/ 143888502 w 1271"/>
                <a:gd name="T13" fmla="*/ 70770454 h 1793"/>
                <a:gd name="T14" fmla="*/ 129266735 w 1271"/>
                <a:gd name="T15" fmla="*/ 70770454 h 1793"/>
                <a:gd name="T16" fmla="*/ 129266735 w 1271"/>
                <a:gd name="T17" fmla="*/ 61680909 h 1793"/>
                <a:gd name="T18" fmla="*/ 82425498 w 1271"/>
                <a:gd name="T19" fmla="*/ 14543849 h 1793"/>
                <a:gd name="T20" fmla="*/ 35454403 w 1271"/>
                <a:gd name="T21" fmla="*/ 61680909 h 1793"/>
                <a:gd name="T22" fmla="*/ 35454403 w 1271"/>
                <a:gd name="T23" fmla="*/ 88820178 h 1793"/>
                <a:gd name="T24" fmla="*/ 164333004 w 1271"/>
                <a:gd name="T25" fmla="*/ 88820178 h 1793"/>
                <a:gd name="T26" fmla="*/ 164333004 w 1271"/>
                <a:gd name="T27" fmla="*/ 232699056 h 1793"/>
                <a:gd name="T28" fmla="*/ 0 w 1271"/>
                <a:gd name="T29" fmla="*/ 232699056 h 1793"/>
                <a:gd name="T30" fmla="*/ 149970233 w 1271"/>
                <a:gd name="T31" fmla="*/ 103364026 h 1793"/>
                <a:gd name="T32" fmla="*/ 14492269 w 1271"/>
                <a:gd name="T33" fmla="*/ 103364026 h 1793"/>
                <a:gd name="T34" fmla="*/ 14492269 w 1271"/>
                <a:gd name="T35" fmla="*/ 218025481 h 1793"/>
                <a:gd name="T36" fmla="*/ 149970233 w 1271"/>
                <a:gd name="T37" fmla="*/ 218025481 h 1793"/>
                <a:gd name="T38" fmla="*/ 149970233 w 1271"/>
                <a:gd name="T39" fmla="*/ 103364026 h 179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71" h="1793">
                  <a:moveTo>
                    <a:pt x="0" y="1792"/>
                  </a:moveTo>
                  <a:lnTo>
                    <a:pt x="0" y="684"/>
                  </a:lnTo>
                  <a:lnTo>
                    <a:pt x="161" y="684"/>
                  </a:lnTo>
                  <a:lnTo>
                    <a:pt x="161" y="475"/>
                  </a:lnTo>
                  <a:cubicBezTo>
                    <a:pt x="161" y="213"/>
                    <a:pt x="374" y="0"/>
                    <a:pt x="637" y="0"/>
                  </a:cubicBezTo>
                  <a:cubicBezTo>
                    <a:pt x="899" y="0"/>
                    <a:pt x="1112" y="213"/>
                    <a:pt x="1112" y="475"/>
                  </a:cubicBezTo>
                  <a:lnTo>
                    <a:pt x="1112" y="545"/>
                  </a:lnTo>
                  <a:lnTo>
                    <a:pt x="999" y="545"/>
                  </a:lnTo>
                  <a:lnTo>
                    <a:pt x="999" y="475"/>
                  </a:lnTo>
                  <a:cubicBezTo>
                    <a:pt x="999" y="274"/>
                    <a:pt x="837" y="112"/>
                    <a:pt x="637" y="112"/>
                  </a:cubicBezTo>
                  <a:cubicBezTo>
                    <a:pt x="436" y="112"/>
                    <a:pt x="274" y="274"/>
                    <a:pt x="274" y="475"/>
                  </a:cubicBezTo>
                  <a:lnTo>
                    <a:pt x="274" y="684"/>
                  </a:lnTo>
                  <a:lnTo>
                    <a:pt x="1270" y="684"/>
                  </a:lnTo>
                  <a:lnTo>
                    <a:pt x="1270" y="1792"/>
                  </a:lnTo>
                  <a:lnTo>
                    <a:pt x="0" y="1792"/>
                  </a:lnTo>
                  <a:close/>
                  <a:moveTo>
                    <a:pt x="1159" y="796"/>
                  </a:moveTo>
                  <a:lnTo>
                    <a:pt x="112" y="796"/>
                  </a:lnTo>
                  <a:lnTo>
                    <a:pt x="112" y="1679"/>
                  </a:lnTo>
                  <a:lnTo>
                    <a:pt x="1159" y="1679"/>
                  </a:lnTo>
                  <a:lnTo>
                    <a:pt x="1159" y="79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3" name="Freeform 26"/>
            <p:cNvSpPr>
              <a:spLocks noChangeArrowheads="1"/>
            </p:cNvSpPr>
            <p:nvPr/>
          </p:nvSpPr>
          <p:spPr bwMode="auto">
            <a:xfrm>
              <a:off x="3432175" y="4724400"/>
              <a:ext cx="82550" cy="195263"/>
            </a:xfrm>
            <a:custGeom>
              <a:avLst/>
              <a:gdLst>
                <a:gd name="T0" fmla="*/ 7600343 w 230"/>
                <a:gd name="T1" fmla="*/ 70345932 h 541"/>
                <a:gd name="T2" fmla="*/ 7600343 w 230"/>
                <a:gd name="T3" fmla="*/ 28008149 h 541"/>
                <a:gd name="T4" fmla="*/ 0 w 230"/>
                <a:gd name="T5" fmla="*/ 14850816 h 541"/>
                <a:gd name="T6" fmla="*/ 14814136 w 230"/>
                <a:gd name="T7" fmla="*/ 0 h 541"/>
                <a:gd name="T8" fmla="*/ 29499422 w 230"/>
                <a:gd name="T9" fmla="*/ 14850816 h 541"/>
                <a:gd name="T10" fmla="*/ 21899079 w 230"/>
                <a:gd name="T11" fmla="*/ 28008149 h 541"/>
                <a:gd name="T12" fmla="*/ 21899079 w 230"/>
                <a:gd name="T13" fmla="*/ 70345932 h 541"/>
                <a:gd name="T14" fmla="*/ 7600343 w 230"/>
                <a:gd name="T15" fmla="*/ 70345932 h 54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30" h="541">
                  <a:moveTo>
                    <a:pt x="59" y="540"/>
                  </a:moveTo>
                  <a:lnTo>
                    <a:pt x="59" y="215"/>
                  </a:lnTo>
                  <a:cubicBezTo>
                    <a:pt x="22" y="194"/>
                    <a:pt x="0" y="155"/>
                    <a:pt x="0" y="114"/>
                  </a:cubicBezTo>
                  <a:cubicBezTo>
                    <a:pt x="0" y="51"/>
                    <a:pt x="51" y="0"/>
                    <a:pt x="115" y="0"/>
                  </a:cubicBezTo>
                  <a:cubicBezTo>
                    <a:pt x="178" y="0"/>
                    <a:pt x="229" y="51"/>
                    <a:pt x="229" y="114"/>
                  </a:cubicBezTo>
                  <a:cubicBezTo>
                    <a:pt x="229" y="155"/>
                    <a:pt x="207" y="194"/>
                    <a:pt x="170" y="215"/>
                  </a:cubicBezTo>
                  <a:lnTo>
                    <a:pt x="170" y="540"/>
                  </a:lnTo>
                  <a:lnTo>
                    <a:pt x="59" y="54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
        <p:nvSpPr>
          <p:cNvPr id="44" name="Freeform 24"/>
          <p:cNvSpPr>
            <a:spLocks noChangeArrowheads="1"/>
          </p:cNvSpPr>
          <p:nvPr/>
        </p:nvSpPr>
        <p:spPr bwMode="auto">
          <a:xfrm>
            <a:off x="6104010" y="5594494"/>
            <a:ext cx="580485" cy="560388"/>
          </a:xfrm>
          <a:custGeom>
            <a:avLst/>
            <a:gdLst>
              <a:gd name="T0" fmla="*/ 0 w 1488"/>
              <a:gd name="T1" fmla="*/ 139312803 h 1076"/>
              <a:gd name="T2" fmla="*/ 0 w 1488"/>
              <a:gd name="T3" fmla="*/ 0 h 1076"/>
              <a:gd name="T4" fmla="*/ 192216730 w 1488"/>
              <a:gd name="T5" fmla="*/ 0 h 1076"/>
              <a:gd name="T6" fmla="*/ 192216730 w 1488"/>
              <a:gd name="T7" fmla="*/ 139312803 h 1076"/>
              <a:gd name="T8" fmla="*/ 0 w 1488"/>
              <a:gd name="T9" fmla="*/ 139312803 h 1076"/>
              <a:gd name="T10" fmla="*/ 171534521 w 1488"/>
              <a:gd name="T11" fmla="*/ 127131078 h 1076"/>
              <a:gd name="T12" fmla="*/ 125128354 w 1488"/>
              <a:gd name="T13" fmla="*/ 82032522 h 1076"/>
              <a:gd name="T14" fmla="*/ 133918607 w 1488"/>
              <a:gd name="T15" fmla="*/ 73479503 h 1076"/>
              <a:gd name="T16" fmla="*/ 180195342 w 1488"/>
              <a:gd name="T17" fmla="*/ 118577699 h 1076"/>
              <a:gd name="T18" fmla="*/ 180195342 w 1488"/>
              <a:gd name="T19" fmla="*/ 17754382 h 1076"/>
              <a:gd name="T20" fmla="*/ 100051198 w 1488"/>
              <a:gd name="T21" fmla="*/ 79310992 h 1076"/>
              <a:gd name="T22" fmla="*/ 96302334 w 1488"/>
              <a:gd name="T23" fmla="*/ 80606959 h 1076"/>
              <a:gd name="T24" fmla="*/ 92682902 w 1488"/>
              <a:gd name="T25" fmla="*/ 79310992 h 1076"/>
              <a:gd name="T26" fmla="*/ 12150820 w 1488"/>
              <a:gd name="T27" fmla="*/ 18013575 h 1076"/>
              <a:gd name="T28" fmla="*/ 12150820 w 1488"/>
              <a:gd name="T29" fmla="*/ 118836892 h 1076"/>
              <a:gd name="T30" fmla="*/ 58427555 w 1488"/>
              <a:gd name="T31" fmla="*/ 73738696 h 1076"/>
              <a:gd name="T32" fmla="*/ 67217809 w 1488"/>
              <a:gd name="T33" fmla="*/ 82291716 h 1076"/>
              <a:gd name="T34" fmla="*/ 20811641 w 1488"/>
              <a:gd name="T35" fmla="*/ 127390271 h 1076"/>
              <a:gd name="T36" fmla="*/ 171534521 w 1488"/>
              <a:gd name="T37" fmla="*/ 127390271 h 1076"/>
              <a:gd name="T38" fmla="*/ 171534521 w 1488"/>
              <a:gd name="T39" fmla="*/ 127131078 h 1076"/>
              <a:gd name="T40" fmla="*/ 96043829 w 1488"/>
              <a:gd name="T41" fmla="*/ 67129267 h 1076"/>
              <a:gd name="T42" fmla="*/ 168303027 w 1488"/>
              <a:gd name="T43" fmla="*/ 11663339 h 1076"/>
              <a:gd name="T44" fmla="*/ 23526125 w 1488"/>
              <a:gd name="T45" fmla="*/ 11663339 h 1076"/>
              <a:gd name="T46" fmla="*/ 96043829 w 1488"/>
              <a:gd name="T47" fmla="*/ 67129267 h 10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488" h="1076">
                <a:moveTo>
                  <a:pt x="0" y="1075"/>
                </a:moveTo>
                <a:lnTo>
                  <a:pt x="0" y="0"/>
                </a:lnTo>
                <a:lnTo>
                  <a:pt x="1487" y="0"/>
                </a:lnTo>
                <a:lnTo>
                  <a:pt x="1487" y="1075"/>
                </a:lnTo>
                <a:lnTo>
                  <a:pt x="0" y="1075"/>
                </a:lnTo>
                <a:close/>
                <a:moveTo>
                  <a:pt x="1327" y="981"/>
                </a:moveTo>
                <a:lnTo>
                  <a:pt x="968" y="633"/>
                </a:lnTo>
                <a:lnTo>
                  <a:pt x="1036" y="567"/>
                </a:lnTo>
                <a:lnTo>
                  <a:pt x="1394" y="915"/>
                </a:lnTo>
                <a:lnTo>
                  <a:pt x="1394" y="137"/>
                </a:lnTo>
                <a:lnTo>
                  <a:pt x="774" y="612"/>
                </a:lnTo>
                <a:cubicBezTo>
                  <a:pt x="766" y="618"/>
                  <a:pt x="755" y="622"/>
                  <a:pt x="745" y="622"/>
                </a:cubicBezTo>
                <a:cubicBezTo>
                  <a:pt x="735" y="622"/>
                  <a:pt x="725" y="618"/>
                  <a:pt x="717" y="612"/>
                </a:cubicBezTo>
                <a:lnTo>
                  <a:pt x="94" y="139"/>
                </a:lnTo>
                <a:lnTo>
                  <a:pt x="94" y="917"/>
                </a:lnTo>
                <a:lnTo>
                  <a:pt x="452" y="569"/>
                </a:lnTo>
                <a:lnTo>
                  <a:pt x="520" y="635"/>
                </a:lnTo>
                <a:lnTo>
                  <a:pt x="161" y="983"/>
                </a:lnTo>
                <a:lnTo>
                  <a:pt x="1327" y="983"/>
                </a:lnTo>
                <a:lnTo>
                  <a:pt x="1327" y="981"/>
                </a:lnTo>
                <a:close/>
                <a:moveTo>
                  <a:pt x="743" y="518"/>
                </a:moveTo>
                <a:lnTo>
                  <a:pt x="1302" y="90"/>
                </a:lnTo>
                <a:lnTo>
                  <a:pt x="182" y="90"/>
                </a:lnTo>
                <a:lnTo>
                  <a:pt x="743" y="518"/>
                </a:lnTo>
                <a:close/>
              </a:path>
            </a:pathLst>
          </a:custGeom>
          <a:solidFill>
            <a:schemeClr val="accent2">
              <a:lumMod val="20000"/>
              <a:lumOff val="80000"/>
            </a:schemeClr>
          </a:solidFill>
          <a:ln>
            <a:noFill/>
          </a:ln>
          <a:effectLst/>
          <a:extLst/>
        </p:spPr>
        <p:txBody>
          <a:bodyPr wrap="none" anchor="ctr"/>
          <a:lstStyle/>
          <a:p>
            <a:endParaRPr lang="en-US"/>
          </a:p>
        </p:txBody>
      </p:sp>
      <p:sp>
        <p:nvSpPr>
          <p:cNvPr id="45" name="Freeform 44"/>
          <p:cNvSpPr>
            <a:spLocks noChangeArrowheads="1"/>
          </p:cNvSpPr>
          <p:nvPr/>
        </p:nvSpPr>
        <p:spPr bwMode="auto">
          <a:xfrm>
            <a:off x="8033424" y="5594989"/>
            <a:ext cx="391007" cy="529960"/>
          </a:xfrm>
          <a:custGeom>
            <a:avLst/>
            <a:gdLst>
              <a:gd name="T0" fmla="*/ 138063790 w 1068"/>
              <a:gd name="T1" fmla="*/ 132270638 h 1085"/>
              <a:gd name="T2" fmla="*/ 101445222 w 1068"/>
              <a:gd name="T3" fmla="*/ 91591970 h 1085"/>
              <a:gd name="T4" fmla="*/ 113479108 w 1068"/>
              <a:gd name="T5" fmla="*/ 56613527 h 1085"/>
              <a:gd name="T6" fmla="*/ 56674805 w 1068"/>
              <a:gd name="T7" fmla="*/ 0 h 1085"/>
              <a:gd name="T8" fmla="*/ 0 w 1068"/>
              <a:gd name="T9" fmla="*/ 56613527 h 1085"/>
              <a:gd name="T10" fmla="*/ 56674805 w 1068"/>
              <a:gd name="T11" fmla="*/ 113356630 h 1085"/>
              <a:gd name="T12" fmla="*/ 92775744 w 1068"/>
              <a:gd name="T13" fmla="*/ 100401278 h 1085"/>
              <a:gd name="T14" fmla="*/ 128747546 w 1068"/>
              <a:gd name="T15" fmla="*/ 140432430 h 1085"/>
              <a:gd name="T16" fmla="*/ 138063790 w 1068"/>
              <a:gd name="T17" fmla="*/ 132270638 h 1085"/>
              <a:gd name="T18" fmla="*/ 56674805 w 1068"/>
              <a:gd name="T19" fmla="*/ 101178729 h 1085"/>
              <a:gd name="T20" fmla="*/ 12422018 w 1068"/>
              <a:gd name="T21" fmla="*/ 56872678 h 1085"/>
              <a:gd name="T22" fmla="*/ 56674805 w 1068"/>
              <a:gd name="T23" fmla="*/ 12695842 h 1085"/>
              <a:gd name="T24" fmla="*/ 100927593 w 1068"/>
              <a:gd name="T25" fmla="*/ 56872678 h 1085"/>
              <a:gd name="T26" fmla="*/ 56674805 w 1068"/>
              <a:gd name="T27" fmla="*/ 101178729 h 108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68" h="1085">
                <a:moveTo>
                  <a:pt x="1067" y="1021"/>
                </a:moveTo>
                <a:lnTo>
                  <a:pt x="784" y="707"/>
                </a:lnTo>
                <a:cubicBezTo>
                  <a:pt x="842" y="634"/>
                  <a:pt x="877" y="539"/>
                  <a:pt x="877" y="437"/>
                </a:cubicBezTo>
                <a:cubicBezTo>
                  <a:pt x="877" y="195"/>
                  <a:pt x="680" y="0"/>
                  <a:pt x="438" y="0"/>
                </a:cubicBezTo>
                <a:cubicBezTo>
                  <a:pt x="197" y="0"/>
                  <a:pt x="0" y="195"/>
                  <a:pt x="0" y="437"/>
                </a:cubicBezTo>
                <a:cubicBezTo>
                  <a:pt x="0" y="679"/>
                  <a:pt x="197" y="875"/>
                  <a:pt x="438" y="875"/>
                </a:cubicBezTo>
                <a:cubicBezTo>
                  <a:pt x="545" y="875"/>
                  <a:pt x="641" y="838"/>
                  <a:pt x="717" y="775"/>
                </a:cubicBezTo>
                <a:lnTo>
                  <a:pt x="995" y="1084"/>
                </a:lnTo>
                <a:lnTo>
                  <a:pt x="1067" y="1021"/>
                </a:lnTo>
                <a:close/>
                <a:moveTo>
                  <a:pt x="438" y="781"/>
                </a:moveTo>
                <a:cubicBezTo>
                  <a:pt x="250" y="781"/>
                  <a:pt x="96" y="627"/>
                  <a:pt x="96" y="439"/>
                </a:cubicBezTo>
                <a:cubicBezTo>
                  <a:pt x="96" y="251"/>
                  <a:pt x="250" y="98"/>
                  <a:pt x="438" y="98"/>
                </a:cubicBezTo>
                <a:cubicBezTo>
                  <a:pt x="627" y="98"/>
                  <a:pt x="780" y="251"/>
                  <a:pt x="780" y="439"/>
                </a:cubicBezTo>
                <a:cubicBezTo>
                  <a:pt x="780" y="627"/>
                  <a:pt x="627" y="781"/>
                  <a:pt x="438" y="781"/>
                </a:cubicBezTo>
                <a:close/>
              </a:path>
            </a:pathLst>
          </a:custGeom>
          <a:solidFill>
            <a:schemeClr val="accent2">
              <a:lumMod val="75000"/>
            </a:schemeClr>
          </a:solidFill>
          <a:ln>
            <a:noFill/>
          </a:ln>
          <a:effectLst/>
          <a:extLst/>
        </p:spPr>
        <p:txBody>
          <a:bodyPr wrap="none" anchor="ctr"/>
          <a:lstStyle/>
          <a:p>
            <a:endParaRPr lang="en-US"/>
          </a:p>
        </p:txBody>
      </p:sp>
      <p:pic>
        <p:nvPicPr>
          <p:cNvPr id="46" name="Picture 45"/>
          <p:cNvPicPr>
            <a:picLocks noChangeAspect="1"/>
          </p:cNvPicPr>
          <p:nvPr/>
        </p:nvPicPr>
        <p:blipFill rotWithShape="1">
          <a:blip r:embed="rId2" cstate="print">
            <a:extLst>
              <a:ext uri="{28A0092B-C50C-407E-A947-70E740481C1C}">
                <a14:useLocalDpi xmlns="" xmlns:a14="http://schemas.microsoft.com/office/drawing/2010/main" val="0"/>
              </a:ext>
            </a:extLst>
          </a:blip>
          <a:srcRect/>
          <a:stretch/>
        </p:blipFill>
        <p:spPr>
          <a:xfrm flipH="1">
            <a:off x="548145" y="963039"/>
            <a:ext cx="1511407" cy="3886773"/>
          </a:xfrm>
          <a:prstGeom prst="rect">
            <a:avLst/>
          </a:prstGeom>
        </p:spPr>
      </p:pic>
    </p:spTree>
    <p:extLst>
      <p:ext uri="{BB962C8B-B14F-4D97-AF65-F5344CB8AC3E}">
        <p14:creationId xmlns="" xmlns:p14="http://schemas.microsoft.com/office/powerpoint/2010/main" val="4247926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C1FB524-EBF5-4DC8-B2F5-B89E9D02A738}" type="datetimeFigureOut">
              <a:rPr lang="en-US" smtClean="0"/>
              <a:pPr/>
              <a:t>8/20/2018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530230-1A0C-44C9-A390-251BE903BBE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18DBD5F-C6EC-485E-8ECE-A5152736C43A}"/>
              </a:ext>
            </a:extLst>
          </p:cNvPr>
          <p:cNvSpPr>
            <a:spLocks noGrp="1"/>
          </p:cNvSpPr>
          <p:nvPr>
            <p:ph type="dt" sz="half" idx="10"/>
          </p:nvPr>
        </p:nvSpPr>
        <p:spPr/>
        <p:txBody>
          <a:bodyPr/>
          <a:lstStyle/>
          <a:p>
            <a:fld id="{6EBB0E32-0304-4451-ADB8-C044457D5B85}" type="datetimeFigureOut">
              <a:rPr lang="en-US" smtClean="0"/>
              <a:pPr/>
              <a:t>8/20/2018</a:t>
            </a:fld>
            <a:endParaRPr lang="en-US"/>
          </a:p>
        </p:txBody>
      </p:sp>
      <p:sp>
        <p:nvSpPr>
          <p:cNvPr id="3" name="Footer Placeholder 2">
            <a:extLst>
              <a:ext uri="{FF2B5EF4-FFF2-40B4-BE49-F238E27FC236}">
                <a16:creationId xmlns="" xmlns:a16="http://schemas.microsoft.com/office/drawing/2014/main" id="{FB6C0BE6-E24A-4679-B786-AAB41ADCCD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73FB9417-93D4-4C41-8E0E-1553E0B5D0CE}"/>
              </a:ext>
            </a:extLst>
          </p:cNvPr>
          <p:cNvSpPr>
            <a:spLocks noGrp="1"/>
          </p:cNvSpPr>
          <p:nvPr>
            <p:ph type="sldNum" sz="quarter" idx="12"/>
          </p:nvPr>
        </p:nvSpPr>
        <p:spPr/>
        <p:txBody>
          <a:bodyPr/>
          <a:lstStyle/>
          <a:p>
            <a:fld id="{DA64F31B-23FA-4075-AF7D-6228CFD12F03}" type="slidenum">
              <a:rPr lang="en-US" smtClean="0"/>
              <a:pPr/>
              <a:t>‹#›</a:t>
            </a:fld>
            <a:endParaRPr lang="en-US"/>
          </a:p>
        </p:txBody>
      </p:sp>
    </p:spTree>
    <p:extLst>
      <p:ext uri="{BB962C8B-B14F-4D97-AF65-F5344CB8AC3E}">
        <p14:creationId xmlns="" xmlns:p14="http://schemas.microsoft.com/office/powerpoint/2010/main" val="710684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theme" Target="../theme/theme3.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6.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19.xml"/><Relationship Id="rId7" Type="http://schemas.openxmlformats.org/officeDocument/2006/relationships/slideLayout" Target="../slideLayouts/slideLayout2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5" Type="http://schemas.openxmlformats.org/officeDocument/2006/relationships/slideLayout" Target="../slideLayouts/slideLayout21.xml"/><Relationship Id="rId4" Type="http://schemas.openxmlformats.org/officeDocument/2006/relationships/slideLayout" Target="../slideLayouts/slideLayout20.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2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 Id="rId9"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33.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theme" Target="../theme/theme9.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1FB524-EBF5-4DC8-B2F5-B89E9D02A738}" type="datetimeFigureOut">
              <a:rPr lang="en-US" smtClean="0"/>
              <a:pPr/>
              <a:t>8/20/2018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530230-1A0C-44C9-A390-251BE903BBE6}" type="slidenum">
              <a:rPr lang="en-US" smtClean="0"/>
              <a:pPr/>
              <a:t>‹#›</a:t>
            </a:fld>
            <a:endParaRPr lang="en-US"/>
          </a:p>
        </p:txBody>
      </p:sp>
    </p:spTree>
    <p:extLst>
      <p:ext uri="{BB962C8B-B14F-4D97-AF65-F5344CB8AC3E}">
        <p14:creationId xmlns="" xmlns:p14="http://schemas.microsoft.com/office/powerpoint/2010/main" val="2351507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C42100B-A111-4379-AEED-6341AC79673E}"/>
              </a:ext>
            </a:extLst>
          </p:cNvPr>
          <p:cNvSpPr>
            <a:spLocks noGrp="1"/>
          </p:cNvSpPr>
          <p:nvPr>
            <p:ph type="title"/>
          </p:nvPr>
        </p:nvSpPr>
        <p:spPr>
          <a:xfrm>
            <a:off x="628650" y="365128"/>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489142F8-7540-4733-B343-07D1C357737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C85DAD19-89EC-4830-AED6-293680316A48}"/>
              </a:ext>
            </a:extLst>
          </p:cNvPr>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BB0E32-0304-4451-ADB8-C044457D5B85}" type="datetimeFigureOut">
              <a:rPr lang="en-US" smtClean="0"/>
              <a:pPr/>
              <a:t>8/20/2018</a:t>
            </a:fld>
            <a:endParaRPr lang="en-US"/>
          </a:p>
        </p:txBody>
      </p:sp>
      <p:sp>
        <p:nvSpPr>
          <p:cNvPr id="5" name="Footer Placeholder 4">
            <a:extLst>
              <a:ext uri="{FF2B5EF4-FFF2-40B4-BE49-F238E27FC236}">
                <a16:creationId xmlns="" xmlns:a16="http://schemas.microsoft.com/office/drawing/2014/main" id="{15DC5E59-6466-4E0A-8317-7FF66CBF36AA}"/>
              </a:ext>
            </a:extLst>
          </p:cNvPr>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B88CDD0A-74FF-4205-80A3-283831D0C09D}"/>
              </a:ext>
            </a:extLst>
          </p:cNvPr>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64F31B-23FA-4075-AF7D-6228CFD12F03}" type="slidenum">
              <a:rPr lang="en-US" smtClean="0"/>
              <a:pPr/>
              <a:t>‹#›</a:t>
            </a:fld>
            <a:endParaRPr lang="en-US"/>
          </a:p>
        </p:txBody>
      </p:sp>
    </p:spTree>
    <p:extLst>
      <p:ext uri="{BB962C8B-B14F-4D97-AF65-F5344CB8AC3E}">
        <p14:creationId xmlns="" xmlns:p14="http://schemas.microsoft.com/office/powerpoint/2010/main" val="1329132325"/>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255164378"/>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C42100B-A111-4379-AEED-6341AC79673E}"/>
              </a:ext>
            </a:extLst>
          </p:cNvPr>
          <p:cNvSpPr>
            <a:spLocks noGrp="1"/>
          </p:cNvSpPr>
          <p:nvPr>
            <p:ph type="title"/>
          </p:nvPr>
        </p:nvSpPr>
        <p:spPr>
          <a:xfrm>
            <a:off x="628650" y="365128"/>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489142F8-7540-4733-B343-07D1C357737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C85DAD19-89EC-4830-AED6-293680316A48}"/>
              </a:ext>
            </a:extLst>
          </p:cNvPr>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BB0E32-0304-4451-ADB8-C044457D5B85}" type="datetimeFigureOut">
              <a:rPr lang="en-US" smtClean="0"/>
              <a:pPr/>
              <a:t>8/20/2018</a:t>
            </a:fld>
            <a:endParaRPr lang="en-US"/>
          </a:p>
        </p:txBody>
      </p:sp>
      <p:sp>
        <p:nvSpPr>
          <p:cNvPr id="5" name="Footer Placeholder 4">
            <a:extLst>
              <a:ext uri="{FF2B5EF4-FFF2-40B4-BE49-F238E27FC236}">
                <a16:creationId xmlns="" xmlns:a16="http://schemas.microsoft.com/office/drawing/2014/main" id="{15DC5E59-6466-4E0A-8317-7FF66CBF36AA}"/>
              </a:ext>
            </a:extLst>
          </p:cNvPr>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B88CDD0A-74FF-4205-80A3-283831D0C09D}"/>
              </a:ext>
            </a:extLst>
          </p:cNvPr>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64F31B-23FA-4075-AF7D-6228CFD12F03}" type="slidenum">
              <a:rPr lang="en-US" smtClean="0"/>
              <a:pPr/>
              <a:t>‹#›</a:t>
            </a:fld>
            <a:endParaRPr lang="en-US"/>
          </a:p>
        </p:txBody>
      </p:sp>
    </p:spTree>
    <p:extLst>
      <p:ext uri="{BB962C8B-B14F-4D97-AF65-F5344CB8AC3E}">
        <p14:creationId xmlns="" xmlns:p14="http://schemas.microsoft.com/office/powerpoint/2010/main" val="1329132325"/>
      </p:ext>
    </p:extLst>
  </p:cSld>
  <p:clrMap bg1="lt1" tx1="dk1" bg2="lt2" tx2="dk2" accent1="accent1" accent2="accent2" accent3="accent3" accent4="accent4" accent5="accent5" accent6="accent6" hlink="hlink" folHlink="folHlink"/>
  <p:sldLayoutIdLst>
    <p:sldLayoutId id="214748372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1FB524-EBF5-4DC8-B2F5-B89E9D02A738}" type="datetimeFigureOut">
              <a:rPr lang="en-US" smtClean="0"/>
              <a:pPr/>
              <a:t>8/20/2018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530230-1A0C-44C9-A390-251BE903BBE6}" type="slidenum">
              <a:rPr lang="en-US" smtClean="0"/>
              <a:pPr/>
              <a:t>‹#›</a:t>
            </a:fld>
            <a:endParaRPr lang="en-US"/>
          </a:p>
        </p:txBody>
      </p:sp>
    </p:spTree>
    <p:extLst>
      <p:ext uri="{BB962C8B-B14F-4D97-AF65-F5344CB8AC3E}">
        <p14:creationId xmlns="" xmlns:p14="http://schemas.microsoft.com/office/powerpoint/2010/main" val="925508532"/>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C42100B-A111-4379-AEED-6341AC79673E}"/>
              </a:ext>
            </a:extLst>
          </p:cNvPr>
          <p:cNvSpPr>
            <a:spLocks noGrp="1"/>
          </p:cNvSpPr>
          <p:nvPr>
            <p:ph type="title"/>
          </p:nvPr>
        </p:nvSpPr>
        <p:spPr>
          <a:xfrm>
            <a:off x="628651" y="365129"/>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489142F8-7540-4733-B343-07D1C3577378}"/>
              </a:ext>
            </a:extLst>
          </p:cNvPr>
          <p:cNvSpPr>
            <a:spLocks noGrp="1"/>
          </p:cNvSpPr>
          <p:nvPr>
            <p:ph type="body" idx="1"/>
          </p:nvPr>
        </p:nvSpPr>
        <p:spPr>
          <a:xfrm>
            <a:off x="628651"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C85DAD19-89EC-4830-AED6-293680316A48}"/>
              </a:ext>
            </a:extLst>
          </p:cNvPr>
          <p:cNvSpPr>
            <a:spLocks noGrp="1"/>
          </p:cNvSpPr>
          <p:nvPr>
            <p:ph type="dt" sz="half" idx="2"/>
          </p:nvPr>
        </p:nvSpPr>
        <p:spPr>
          <a:xfrm>
            <a:off x="628650" y="6356355"/>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BB0E32-0304-4451-ADB8-C044457D5B85}" type="datetimeFigureOut">
              <a:rPr lang="en-US" smtClean="0"/>
              <a:pPr/>
              <a:t>8/20/2018</a:t>
            </a:fld>
            <a:endParaRPr lang="en-US"/>
          </a:p>
        </p:txBody>
      </p:sp>
      <p:sp>
        <p:nvSpPr>
          <p:cNvPr id="5" name="Footer Placeholder 4">
            <a:extLst>
              <a:ext uri="{FF2B5EF4-FFF2-40B4-BE49-F238E27FC236}">
                <a16:creationId xmlns="" xmlns:a16="http://schemas.microsoft.com/office/drawing/2014/main" id="{15DC5E59-6466-4E0A-8317-7FF66CBF36AA}"/>
              </a:ext>
            </a:extLst>
          </p:cNvPr>
          <p:cNvSpPr>
            <a:spLocks noGrp="1"/>
          </p:cNvSpPr>
          <p:nvPr>
            <p:ph type="ftr" sz="quarter" idx="3"/>
          </p:nvPr>
        </p:nvSpPr>
        <p:spPr>
          <a:xfrm>
            <a:off x="3028951" y="6356355"/>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B88CDD0A-74FF-4205-80A3-283831D0C09D}"/>
              </a:ext>
            </a:extLst>
          </p:cNvPr>
          <p:cNvSpPr>
            <a:spLocks noGrp="1"/>
          </p:cNvSpPr>
          <p:nvPr>
            <p:ph type="sldNum" sz="quarter" idx="4"/>
          </p:nvPr>
        </p:nvSpPr>
        <p:spPr>
          <a:xfrm>
            <a:off x="6457950" y="6356355"/>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64F31B-23FA-4075-AF7D-6228CFD12F03}" type="slidenum">
              <a:rPr lang="en-US" smtClean="0"/>
              <a:pPr/>
              <a:t>‹#›</a:t>
            </a:fld>
            <a:endParaRPr lang="en-US"/>
          </a:p>
        </p:txBody>
      </p:sp>
    </p:spTree>
    <p:extLst>
      <p:ext uri="{BB962C8B-B14F-4D97-AF65-F5344CB8AC3E}">
        <p14:creationId xmlns="" xmlns:p14="http://schemas.microsoft.com/office/powerpoint/2010/main" val="1329132325"/>
      </p:ext>
    </p:extLst>
  </p:cSld>
  <p:clrMap bg1="lt1" tx1="dk1" bg2="lt2" tx2="dk2" accent1="accent1" accent2="accent2" accent3="accent3" accent4="accent4" accent5="accent5" accent6="accent6" hlink="hlink" folHlink="folHlink"/>
  <p:sldLayoutIdLst>
    <p:sldLayoutId id="214748373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1FB524-EBF5-4DC8-B2F5-B89E9D02A738}" type="datetimeFigureOut">
              <a:rPr lang="en-US" smtClean="0"/>
              <a:pPr/>
              <a:t>8/20/2018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530230-1A0C-44C9-A390-251BE903BBE6}" type="slidenum">
              <a:rPr lang="en-US" smtClean="0"/>
              <a:pPr/>
              <a:t>‹#›</a:t>
            </a:fld>
            <a:endParaRPr lang="en-US"/>
          </a:p>
        </p:txBody>
      </p:sp>
    </p:spTree>
    <p:extLst>
      <p:ext uri="{BB962C8B-B14F-4D97-AF65-F5344CB8AC3E}">
        <p14:creationId xmlns="" xmlns:p14="http://schemas.microsoft.com/office/powerpoint/2010/main" val="235150724"/>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C42100B-A111-4379-AEED-6341AC79673E}"/>
              </a:ext>
            </a:extLst>
          </p:cNvPr>
          <p:cNvSpPr>
            <a:spLocks noGrp="1"/>
          </p:cNvSpPr>
          <p:nvPr>
            <p:ph type="title"/>
          </p:nvPr>
        </p:nvSpPr>
        <p:spPr>
          <a:xfrm>
            <a:off x="628650" y="365128"/>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489142F8-7540-4733-B343-07D1C357737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C85DAD19-89EC-4830-AED6-293680316A48}"/>
              </a:ext>
            </a:extLst>
          </p:cNvPr>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BB0E32-0304-4451-ADB8-C044457D5B85}" type="datetimeFigureOut">
              <a:rPr lang="en-US" smtClean="0"/>
              <a:pPr/>
              <a:t>8/20/2018</a:t>
            </a:fld>
            <a:endParaRPr lang="en-US"/>
          </a:p>
        </p:txBody>
      </p:sp>
      <p:sp>
        <p:nvSpPr>
          <p:cNvPr id="5" name="Footer Placeholder 4">
            <a:extLst>
              <a:ext uri="{FF2B5EF4-FFF2-40B4-BE49-F238E27FC236}">
                <a16:creationId xmlns="" xmlns:a16="http://schemas.microsoft.com/office/drawing/2014/main" id="{15DC5E59-6466-4E0A-8317-7FF66CBF36AA}"/>
              </a:ext>
            </a:extLst>
          </p:cNvPr>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B88CDD0A-74FF-4205-80A3-283831D0C09D}"/>
              </a:ext>
            </a:extLst>
          </p:cNvPr>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64F31B-23FA-4075-AF7D-6228CFD12F03}" type="slidenum">
              <a:rPr lang="en-US" smtClean="0"/>
              <a:pPr/>
              <a:t>‹#›</a:t>
            </a:fld>
            <a:endParaRPr lang="en-US"/>
          </a:p>
        </p:txBody>
      </p:sp>
    </p:spTree>
    <p:extLst>
      <p:ext uri="{BB962C8B-B14F-4D97-AF65-F5344CB8AC3E}">
        <p14:creationId xmlns="" xmlns:p14="http://schemas.microsoft.com/office/powerpoint/2010/main" val="1329132325"/>
      </p:ext>
    </p:extLst>
  </p:cSld>
  <p:clrMap bg1="lt1" tx1="dk1" bg2="lt2" tx2="dk2" accent1="accent1" accent2="accent2" accent3="accent3" accent4="accent4" accent5="accent5" accent6="accent6" hlink="hlink" folHlink="folHlink"/>
  <p:sldLayoutIdLst>
    <p:sldLayoutId id="214748374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6905227" y="2963334"/>
            <a:ext cx="2236394"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513159" y="4487333"/>
            <a:ext cx="64008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13159" y="685801"/>
            <a:ext cx="6400800"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28309" y="6172201"/>
            <a:ext cx="120015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5C1FB524-EBF5-4DC8-B2F5-B89E9D02A738}" type="datetimeFigureOut">
              <a:rPr lang="en-US" smtClean="0"/>
              <a:pPr/>
              <a:t>8/20/2018</a:t>
            </a:fld>
            <a:endParaRPr lang="en-US"/>
          </a:p>
        </p:txBody>
      </p:sp>
      <p:sp>
        <p:nvSpPr>
          <p:cNvPr id="5" name="Footer Placeholder 4"/>
          <p:cNvSpPr>
            <a:spLocks noGrp="1"/>
          </p:cNvSpPr>
          <p:nvPr>
            <p:ph type="ftr" sz="quarter" idx="3"/>
          </p:nvPr>
        </p:nvSpPr>
        <p:spPr>
          <a:xfrm>
            <a:off x="513159" y="6172201"/>
            <a:ext cx="565785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7772400" y="5578476"/>
            <a:ext cx="856684"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78530230-1A0C-44C9-A390-251BE903BBE6}"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 id="2147483773" r:id="rId12"/>
    <p:sldLayoutId id="2147483774" r:id="rId13"/>
    <p:sldLayoutId id="2147483775" r:id="rId14"/>
    <p:sldLayoutId id="2147483776" r:id="rId15"/>
    <p:sldLayoutId id="2147483777" r:id="rId16"/>
    <p:sldLayoutId id="2147483778"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 y="381000"/>
            <a:ext cx="8326042" cy="1828800"/>
          </a:xfrm>
        </p:spPr>
        <p:txBody>
          <a:bodyPr>
            <a:normAutofit fontScale="90000"/>
          </a:bodyPr>
          <a:lstStyle/>
          <a:p>
            <a:r>
              <a:rPr lang="en-US" sz="4000" dirty="0" smtClean="0">
                <a:solidFill>
                  <a:schemeClr val="tx1">
                    <a:lumMod val="95000"/>
                  </a:schemeClr>
                </a:solidFill>
                <a:latin typeface="Calibri"/>
              </a:rPr>
              <a:t>POORNIMA COLLEGE OF ENGINEERING</a:t>
            </a:r>
            <a:r>
              <a:rPr lang="en-US" sz="4400" dirty="0" smtClean="0">
                <a:solidFill>
                  <a:schemeClr val="tx1">
                    <a:lumMod val="95000"/>
                  </a:schemeClr>
                </a:solidFill>
                <a:latin typeface="Calibri"/>
              </a:rPr>
              <a:t/>
            </a:r>
            <a:br>
              <a:rPr lang="en-US" sz="4400" dirty="0" smtClean="0">
                <a:solidFill>
                  <a:schemeClr val="tx1">
                    <a:lumMod val="95000"/>
                  </a:schemeClr>
                </a:solidFill>
                <a:latin typeface="Calibri"/>
              </a:rPr>
            </a:br>
            <a:r>
              <a:rPr lang="en-US" sz="2800" dirty="0" smtClean="0">
                <a:solidFill>
                  <a:schemeClr val="tx1">
                    <a:lumMod val="95000"/>
                  </a:schemeClr>
                </a:solidFill>
                <a:latin typeface="Calibri"/>
              </a:rPr>
              <a:t>DEPARTMENT OF INFORMATION TECHNOLOGY </a:t>
            </a:r>
            <a:r>
              <a:rPr lang="en-US" sz="2800" dirty="0" smtClean="0">
                <a:solidFill>
                  <a:prstClr val="black"/>
                </a:solidFill>
                <a:latin typeface="Calibri"/>
              </a:rPr>
              <a:t/>
            </a:r>
            <a:br>
              <a:rPr lang="en-US" sz="2800" dirty="0" smtClean="0">
                <a:solidFill>
                  <a:prstClr val="black"/>
                </a:solidFill>
                <a:latin typeface="Calibri"/>
              </a:rPr>
            </a:br>
            <a:r>
              <a:rPr lang="en-US" sz="2600" dirty="0" smtClean="0"/>
              <a:t/>
            </a:r>
            <a:br>
              <a:rPr lang="en-US" sz="2600" dirty="0" smtClean="0"/>
            </a:br>
            <a:r>
              <a:rPr lang="en-US" sz="2600" dirty="0" smtClean="0"/>
              <a:t>Poornima payment with android </a:t>
            </a:r>
            <a:endParaRPr lang="en-US" sz="2600" dirty="0"/>
          </a:p>
        </p:txBody>
      </p:sp>
      <p:sp>
        <p:nvSpPr>
          <p:cNvPr id="3" name="Subtitle 2"/>
          <p:cNvSpPr>
            <a:spLocks noGrp="1"/>
          </p:cNvSpPr>
          <p:nvPr>
            <p:ph type="subTitle" idx="1"/>
          </p:nvPr>
        </p:nvSpPr>
        <p:spPr>
          <a:xfrm>
            <a:off x="152400" y="4648200"/>
            <a:ext cx="8554641" cy="1524000"/>
          </a:xfrm>
        </p:spPr>
        <p:txBody>
          <a:bodyPr>
            <a:normAutofit lnSpcReduction="10000"/>
          </a:bodyPr>
          <a:lstStyle/>
          <a:p>
            <a:endParaRPr lang="en-US" dirty="0" smtClean="0">
              <a:solidFill>
                <a:schemeClr val="tx1">
                  <a:lumMod val="85000"/>
                </a:schemeClr>
              </a:solidFill>
            </a:endParaRPr>
          </a:p>
          <a:p>
            <a:r>
              <a:rPr lang="en-US" sz="2600" dirty="0" smtClean="0">
                <a:solidFill>
                  <a:schemeClr val="tx1">
                    <a:lumMod val="85000"/>
                  </a:schemeClr>
                </a:solidFill>
              </a:rPr>
              <a:t>							</a:t>
            </a:r>
            <a:r>
              <a:rPr lang="en-US" sz="2800" dirty="0" smtClean="0">
                <a:solidFill>
                  <a:prstClr val="black"/>
                </a:solidFill>
                <a:latin typeface="Calibri"/>
              </a:rPr>
              <a:t> </a:t>
            </a:r>
            <a:r>
              <a:rPr lang="en-US" sz="1200" dirty="0" smtClean="0">
                <a:solidFill>
                  <a:prstClr val="black"/>
                </a:solidFill>
                <a:latin typeface="Calibri"/>
              </a:rPr>
              <a:t>Session (2018-19)</a:t>
            </a:r>
            <a:endParaRPr lang="en-US" sz="1200" dirty="0" smtClean="0">
              <a:solidFill>
                <a:schemeClr val="tx1">
                  <a:lumMod val="85000"/>
                </a:schemeClr>
              </a:solidFill>
            </a:endParaRPr>
          </a:p>
          <a:p>
            <a:r>
              <a:rPr lang="en-US" sz="2600" dirty="0" smtClean="0">
                <a:solidFill>
                  <a:schemeClr val="tx1">
                    <a:lumMod val="85000"/>
                  </a:schemeClr>
                </a:solidFill>
              </a:rPr>
              <a:t>Group Number :- VIII              Guide : Mr.Shirish Nagar</a:t>
            </a:r>
            <a:endParaRPr lang="en-US" sz="2600" dirty="0">
              <a:solidFill>
                <a:schemeClr val="tx1">
                  <a:lumMod val="85000"/>
                </a:schemeClr>
              </a:solidFill>
            </a:endParaRPr>
          </a:p>
        </p:txBody>
      </p:sp>
      <p:pic>
        <p:nvPicPr>
          <p:cNvPr id="9" name="Picture 8" descr="C:\Users\asian\Desktop\Poornima logo.png"/>
          <p:cNvPicPr>
            <a:picLocks noChangeAspect="1" noChangeArrowheads="1"/>
          </p:cNvPicPr>
          <p:nvPr/>
        </p:nvPicPr>
        <p:blipFill>
          <a:blip r:embed="rId2" cstate="print"/>
          <a:srcRect/>
          <a:stretch>
            <a:fillRect/>
          </a:stretch>
        </p:blipFill>
        <p:spPr bwMode="auto">
          <a:xfrm>
            <a:off x="2971800" y="2438400"/>
            <a:ext cx="2743200" cy="2514600"/>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6400801" cy="859200"/>
          </a:xfrm>
        </p:spPr>
        <p:txBody>
          <a:bodyPr/>
          <a:lstStyle/>
          <a:p>
            <a:r>
              <a:rPr lang="en-IN" dirty="0" smtClean="0"/>
              <a:t>System Architecture</a:t>
            </a:r>
            <a:endParaRPr lang="en-US" dirty="0"/>
          </a:p>
        </p:txBody>
      </p:sp>
      <p:sp>
        <p:nvSpPr>
          <p:cNvPr id="3" name="Text Placeholder 2"/>
          <p:cNvSpPr>
            <a:spLocks noGrp="1"/>
          </p:cNvSpPr>
          <p:nvPr>
            <p:ph type="body" idx="1"/>
          </p:nvPr>
        </p:nvSpPr>
        <p:spPr>
          <a:xfrm>
            <a:off x="513160" y="1905000"/>
            <a:ext cx="7945040" cy="4089400"/>
          </a:xfrm>
        </p:spPr>
        <p:txBody>
          <a:bodyPr/>
          <a:lstStyle/>
          <a:p>
            <a:endParaRPr lang="en-US" dirty="0"/>
          </a:p>
        </p:txBody>
      </p:sp>
      <p:pic>
        <p:nvPicPr>
          <p:cNvPr id="1026" name="Picture 2" descr="C:\Users\student\Desktop\struc.png"/>
          <p:cNvPicPr>
            <a:picLocks noChangeAspect="1" noChangeArrowheads="1"/>
          </p:cNvPicPr>
          <p:nvPr/>
        </p:nvPicPr>
        <p:blipFill>
          <a:blip r:embed="rId2" cstate="print"/>
          <a:srcRect/>
          <a:stretch>
            <a:fillRect/>
          </a:stretch>
        </p:blipFill>
        <p:spPr bwMode="auto">
          <a:xfrm>
            <a:off x="533400" y="1905000"/>
            <a:ext cx="7848600" cy="4572000"/>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81000"/>
            <a:ext cx="6400801" cy="736600"/>
          </a:xfrm>
        </p:spPr>
        <p:txBody>
          <a:bodyPr/>
          <a:lstStyle/>
          <a:p>
            <a:r>
              <a:rPr lang="en-US" dirty="0" smtClean="0"/>
              <a:t>Final deliverable	</a:t>
            </a:r>
            <a:endParaRPr lang="en-US" dirty="0"/>
          </a:p>
        </p:txBody>
      </p:sp>
      <p:sp>
        <p:nvSpPr>
          <p:cNvPr id="3" name="Text Placeholder 2"/>
          <p:cNvSpPr>
            <a:spLocks noGrp="1"/>
          </p:cNvSpPr>
          <p:nvPr>
            <p:ph type="body" idx="1"/>
          </p:nvPr>
        </p:nvSpPr>
        <p:spPr>
          <a:xfrm>
            <a:off x="457200" y="2438400"/>
            <a:ext cx="6400800" cy="3327400"/>
          </a:xfrm>
        </p:spPr>
        <p:txBody>
          <a:bodyPr/>
          <a:lstStyle/>
          <a:p>
            <a:r>
              <a:rPr lang="en-US" dirty="0" smtClean="0"/>
              <a:t>1. Online or offline help to above said users, Application deployment executive and developer</a:t>
            </a:r>
          </a:p>
          <a:p>
            <a:r>
              <a:rPr lang="en-US" dirty="0" smtClean="0"/>
              <a:t>2. Application archive (.war/.ear) with source code</a:t>
            </a:r>
          </a:p>
          <a:p>
            <a:r>
              <a:rPr lang="en-US" dirty="0" smtClean="0"/>
              <a:t>3. Database backup and DDL Script</a:t>
            </a:r>
          </a:p>
          <a:p>
            <a:r>
              <a:rPr lang="en-US" dirty="0" smtClean="0"/>
              <a:t>4. Complete Source code. </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6400801" cy="706800"/>
          </a:xfrm>
        </p:spPr>
        <p:txBody>
          <a:bodyPr/>
          <a:lstStyle/>
          <a:p>
            <a:r>
              <a:rPr lang="en-US" dirty="0" smtClean="0"/>
              <a:t>Details of Team members</a:t>
            </a:r>
            <a:endParaRPr lang="en-US" dirty="0"/>
          </a:p>
        </p:txBody>
      </p:sp>
      <p:sp>
        <p:nvSpPr>
          <p:cNvPr id="3" name="Text Placeholder 2"/>
          <p:cNvSpPr>
            <a:spLocks noGrp="1"/>
          </p:cNvSpPr>
          <p:nvPr>
            <p:ph type="body" idx="1"/>
          </p:nvPr>
        </p:nvSpPr>
        <p:spPr>
          <a:xfrm>
            <a:off x="457200" y="2057400"/>
            <a:ext cx="6400800" cy="4191000"/>
          </a:xfrm>
        </p:spPr>
        <p:txBody>
          <a:bodyPr/>
          <a:lstStyle/>
          <a:p>
            <a:pPr>
              <a:buFont typeface="Wingdings" pitchFamily="2" charset="2"/>
              <a:buChar char="v"/>
            </a:pPr>
            <a:r>
              <a:rPr lang="en-US" dirty="0" smtClean="0"/>
              <a:t>  </a:t>
            </a:r>
            <a:r>
              <a:rPr lang="en-US" sz="2800" b="1" dirty="0" smtClean="0"/>
              <a:t>Aditya Laxkar</a:t>
            </a:r>
          </a:p>
          <a:p>
            <a:pPr lvl="1"/>
            <a:r>
              <a:rPr lang="en-US" dirty="0" smtClean="0"/>
              <a:t>Contact no. </a:t>
            </a:r>
            <a:r>
              <a:rPr lang="en-US" b="1" dirty="0" smtClean="0"/>
              <a:t>: </a:t>
            </a:r>
            <a:r>
              <a:rPr lang="en-US" dirty="0" smtClean="0"/>
              <a:t>8386866231 </a:t>
            </a:r>
          </a:p>
          <a:p>
            <a:pPr lvl="1"/>
            <a:r>
              <a:rPr lang="en-US" dirty="0" smtClean="0"/>
              <a:t>Email id         </a:t>
            </a:r>
            <a:r>
              <a:rPr lang="en-US" b="1" dirty="0" smtClean="0"/>
              <a:t>: </a:t>
            </a:r>
            <a:r>
              <a:rPr lang="en-US" u="sng" dirty="0" smtClean="0"/>
              <a:t>2015pceitaditya003@poornima.org</a:t>
            </a:r>
          </a:p>
          <a:p>
            <a:pPr>
              <a:buFont typeface="Wingdings" pitchFamily="2" charset="2"/>
              <a:buChar char="v"/>
            </a:pPr>
            <a:r>
              <a:rPr lang="en-US" sz="2800" b="1" dirty="0" smtClean="0"/>
              <a:t> Tushar Gupta</a:t>
            </a:r>
          </a:p>
          <a:p>
            <a:pPr lvl="1"/>
            <a:r>
              <a:rPr lang="en-US" dirty="0" smtClean="0"/>
              <a:t>Contact no. </a:t>
            </a:r>
            <a:r>
              <a:rPr lang="en-US" b="1" dirty="0" smtClean="0"/>
              <a:t>:</a:t>
            </a:r>
            <a:r>
              <a:rPr lang="en-US" dirty="0" smtClean="0"/>
              <a:t>7427881503 </a:t>
            </a:r>
          </a:p>
          <a:p>
            <a:pPr lvl="1"/>
            <a:r>
              <a:rPr lang="en-US" dirty="0" smtClean="0"/>
              <a:t>Email id         </a:t>
            </a:r>
            <a:r>
              <a:rPr lang="en-US" b="1" dirty="0" smtClean="0"/>
              <a:t>: </a:t>
            </a:r>
            <a:r>
              <a:rPr lang="en-US" u="sng" dirty="0" smtClean="0"/>
              <a:t>2015pceittushar@poornima.org</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7239000" cy="1219200"/>
          </a:xfrm>
        </p:spPr>
        <p:txBody>
          <a:bodyPr>
            <a:normAutofit/>
          </a:bodyPr>
          <a:lstStyle/>
          <a:p>
            <a:r>
              <a:rPr lang="en-US" dirty="0" smtClean="0"/>
              <a:t>Reference of tools and 				       technology used</a:t>
            </a:r>
            <a:endParaRPr lang="en-US" dirty="0"/>
          </a:p>
        </p:txBody>
      </p:sp>
      <p:sp>
        <p:nvSpPr>
          <p:cNvPr id="3" name="Text Placeholder 2"/>
          <p:cNvSpPr>
            <a:spLocks noGrp="1"/>
          </p:cNvSpPr>
          <p:nvPr>
            <p:ph type="body" idx="1"/>
          </p:nvPr>
        </p:nvSpPr>
        <p:spPr>
          <a:xfrm>
            <a:off x="457200" y="2057400"/>
            <a:ext cx="6400800" cy="4191000"/>
          </a:xfrm>
        </p:spPr>
        <p:txBody>
          <a:bodyPr/>
          <a:lstStyle/>
          <a:p>
            <a:pPr>
              <a:buFont typeface="Wingdings" pitchFamily="2" charset="2"/>
              <a:buChar char="v"/>
            </a:pPr>
            <a:r>
              <a:rPr lang="en-US" sz="2800" dirty="0" smtClean="0"/>
              <a:t> Tools</a:t>
            </a:r>
            <a:r>
              <a:rPr lang="en-US" sz="3600" dirty="0" smtClean="0"/>
              <a:t>:</a:t>
            </a:r>
          </a:p>
          <a:p>
            <a:pPr lvl="1">
              <a:buFont typeface="Arial" pitchFamily="34" charset="0"/>
              <a:buChar char="•"/>
            </a:pPr>
            <a:r>
              <a:rPr lang="en-US" sz="2000" dirty="0" smtClean="0"/>
              <a:t> Android  Studio </a:t>
            </a:r>
          </a:p>
          <a:p>
            <a:pPr lvl="1">
              <a:buFont typeface="Arial" pitchFamily="34" charset="0"/>
              <a:buChar char="•"/>
            </a:pPr>
            <a:r>
              <a:rPr lang="en-US" sz="2000" dirty="0" smtClean="0"/>
              <a:t> Firebase Services for database.</a:t>
            </a:r>
          </a:p>
          <a:p>
            <a:pPr lvl="1"/>
            <a:endParaRPr lang="en-US" sz="3400" dirty="0" smtClean="0"/>
          </a:p>
          <a:p>
            <a:pPr>
              <a:buFont typeface="Wingdings" pitchFamily="2" charset="2"/>
              <a:buChar char="v"/>
            </a:pPr>
            <a:r>
              <a:rPr lang="en-US" sz="2800" dirty="0" smtClean="0"/>
              <a:t> Technologies:</a:t>
            </a:r>
          </a:p>
          <a:p>
            <a:pPr lvl="1">
              <a:buFont typeface="Arial" pitchFamily="34" charset="0"/>
              <a:buChar char="•"/>
            </a:pPr>
            <a:r>
              <a:rPr lang="en-US" sz="2000" dirty="0" smtClean="0"/>
              <a:t> Kotlin  Programming language</a:t>
            </a:r>
          </a:p>
          <a:p>
            <a:pPr lvl="1">
              <a:buFont typeface="Arial" pitchFamily="34" charset="0"/>
              <a:buChar char="•"/>
            </a:pPr>
            <a:r>
              <a:rPr lang="en-US" sz="2000" dirty="0" smtClean="0"/>
              <a:t> Android GUI modules</a:t>
            </a:r>
          </a:p>
          <a:p>
            <a:pPr lvl="1"/>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8534400" cy="1879600"/>
          </a:xfrm>
        </p:spPr>
        <p:txBody>
          <a:bodyPr/>
          <a:lstStyle/>
          <a:p>
            <a:r>
              <a:rPr lang="en-US" dirty="0" smtClean="0"/>
              <a:t>Project  Title  And Area Of Project</a:t>
            </a:r>
            <a:endParaRPr lang="en-US" dirty="0"/>
          </a:p>
        </p:txBody>
      </p:sp>
      <p:sp>
        <p:nvSpPr>
          <p:cNvPr id="3" name="Text Placeholder 2"/>
          <p:cNvSpPr>
            <a:spLocks noGrp="1"/>
          </p:cNvSpPr>
          <p:nvPr>
            <p:ph type="body" idx="1"/>
          </p:nvPr>
        </p:nvSpPr>
        <p:spPr>
          <a:xfrm>
            <a:off x="457200" y="2438400"/>
            <a:ext cx="8305800" cy="3403600"/>
          </a:xfrm>
        </p:spPr>
        <p:txBody>
          <a:bodyPr>
            <a:normAutofit/>
          </a:bodyPr>
          <a:lstStyle/>
          <a:p>
            <a:r>
              <a:rPr lang="en-US" sz="2400" u="sng" dirty="0" smtClean="0">
                <a:solidFill>
                  <a:srgbClr val="002060"/>
                </a:solidFill>
              </a:rPr>
              <a:t>Project Title:</a:t>
            </a:r>
          </a:p>
          <a:p>
            <a:endParaRPr lang="en-US" sz="2000" u="sng" dirty="0" smtClean="0">
              <a:solidFill>
                <a:srgbClr val="002060"/>
              </a:solidFill>
            </a:endParaRPr>
          </a:p>
          <a:p>
            <a:r>
              <a:rPr lang="en-US" sz="2800" i="1" dirty="0" smtClean="0">
                <a:solidFill>
                  <a:schemeClr val="accent5">
                    <a:lumMod val="40000"/>
                    <a:lumOff val="60000"/>
                  </a:schemeClr>
                </a:solidFill>
                <a:latin typeface="Lucida Console" pitchFamily="49" charset="0"/>
              </a:rPr>
              <a:t>POORNIMA PAYMENT</a:t>
            </a:r>
          </a:p>
          <a:p>
            <a:endParaRPr lang="en-US" dirty="0" smtClean="0"/>
          </a:p>
          <a:p>
            <a:r>
              <a:rPr lang="en-US" sz="2000" u="sng" dirty="0" smtClean="0">
                <a:solidFill>
                  <a:srgbClr val="002060"/>
                </a:solidFill>
              </a:rPr>
              <a:t>Area Of Project:</a:t>
            </a:r>
          </a:p>
          <a:p>
            <a:endParaRPr lang="en-US" sz="2000" u="sng" dirty="0" smtClean="0">
              <a:solidFill>
                <a:srgbClr val="002060"/>
              </a:solidFill>
            </a:endParaRPr>
          </a:p>
          <a:p>
            <a:r>
              <a:rPr lang="en-US" sz="2400" dirty="0" smtClean="0">
                <a:solidFill>
                  <a:schemeClr val="accent5">
                    <a:lumMod val="40000"/>
                    <a:lumOff val="60000"/>
                  </a:schemeClr>
                </a:solidFill>
                <a:latin typeface="Lucida Console" pitchFamily="49" charset="0"/>
              </a:rPr>
              <a:t>Android and kotlin Programming language</a:t>
            </a:r>
          </a:p>
          <a:p>
            <a:endParaRPr lang="en-US" sz="2000" dirty="0" smtClean="0">
              <a:solidFill>
                <a:srgbClr val="002060"/>
              </a:solidFill>
            </a:endParaRPr>
          </a:p>
          <a:p>
            <a:endParaRPr lang="en-US" dirty="0" smtClean="0"/>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3159" y="228600"/>
            <a:ext cx="8630841" cy="1447800"/>
          </a:xfrm>
        </p:spPr>
        <p:txBody>
          <a:bodyPr/>
          <a:lstStyle/>
          <a:p>
            <a:r>
              <a:rPr lang="en-US" dirty="0" smtClean="0"/>
              <a:t> Description of the area and 	significance of the project</a:t>
            </a:r>
            <a:endParaRPr lang="en-US" dirty="0"/>
          </a:p>
        </p:txBody>
      </p:sp>
      <p:sp>
        <p:nvSpPr>
          <p:cNvPr id="3" name="Text Placeholder 2"/>
          <p:cNvSpPr>
            <a:spLocks noGrp="1"/>
          </p:cNvSpPr>
          <p:nvPr>
            <p:ph type="body" idx="1"/>
          </p:nvPr>
        </p:nvSpPr>
        <p:spPr>
          <a:xfrm>
            <a:off x="513160" y="2057400"/>
            <a:ext cx="6400800" cy="3937000"/>
          </a:xfrm>
        </p:spPr>
        <p:txBody>
          <a:bodyPr>
            <a:normAutofit/>
          </a:bodyPr>
          <a:lstStyle/>
          <a:p>
            <a:pPr>
              <a:buFont typeface="Wingdings" pitchFamily="2" charset="2"/>
              <a:buChar char="§"/>
            </a:pPr>
            <a:r>
              <a:rPr lang="en-US" sz="1500" dirty="0" smtClean="0">
                <a:solidFill>
                  <a:schemeClr val="bg2">
                    <a:lumMod val="50000"/>
                  </a:schemeClr>
                </a:solidFill>
              </a:rPr>
              <a:t> Android based mobile applications are currently on-going and is having a wide range of usage. one of the best use cases of mobile based application are online payment , food delivery, cab booking. Here in this project Android is the main area of development.</a:t>
            </a:r>
          </a:p>
          <a:p>
            <a:pPr>
              <a:buFont typeface="Wingdings" pitchFamily="2" charset="2"/>
              <a:buChar char="§"/>
            </a:pPr>
            <a:r>
              <a:rPr lang="en-US" sz="1500" dirty="0" smtClean="0">
                <a:solidFill>
                  <a:schemeClr val="bg2">
                    <a:lumMod val="50000"/>
                  </a:schemeClr>
                </a:solidFill>
              </a:rPr>
              <a:t> The next area that is being covered is Java programming language. Android clubbed with java programming is the thing of current phases as mobile apps helps in designing an environment of interconnected world . As the devices are widely used now a days and we prefer using mobile applications for things like booking cab , online food ordering, online billing payments or any other payment mode is mobile application.</a:t>
            </a:r>
          </a:p>
          <a:p>
            <a:pPr>
              <a:buFont typeface="Wingdings" pitchFamily="2" charset="2"/>
              <a:buChar char="§"/>
            </a:pPr>
            <a:r>
              <a:rPr lang="en-US" sz="1500" dirty="0" smtClean="0">
                <a:solidFill>
                  <a:schemeClr val="bg2">
                    <a:lumMod val="50000"/>
                  </a:schemeClr>
                </a:solidFill>
              </a:rPr>
              <a:t> This project is being designed for e-payment purpose but with a little change it can be implemented in big industries as well. </a:t>
            </a: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3159" y="228600"/>
            <a:ext cx="8478441" cy="1524000"/>
          </a:xfrm>
        </p:spPr>
        <p:txBody>
          <a:bodyPr>
            <a:normAutofit/>
          </a:bodyPr>
          <a:lstStyle/>
          <a:p>
            <a:r>
              <a:rPr lang="en-US" dirty="0" smtClean="0"/>
              <a:t> Reference with brief description</a:t>
            </a:r>
            <a:br>
              <a:rPr lang="en-US" dirty="0" smtClean="0"/>
            </a:br>
            <a:r>
              <a:rPr lang="en-US" dirty="0" smtClean="0"/>
              <a:t>	of tools and technology used</a:t>
            </a:r>
            <a:endParaRPr lang="en-US" dirty="0"/>
          </a:p>
        </p:txBody>
      </p:sp>
      <p:sp>
        <p:nvSpPr>
          <p:cNvPr id="3" name="Text Placeholder 2"/>
          <p:cNvSpPr>
            <a:spLocks noGrp="1"/>
          </p:cNvSpPr>
          <p:nvPr>
            <p:ph type="body" idx="1"/>
          </p:nvPr>
        </p:nvSpPr>
        <p:spPr>
          <a:xfrm>
            <a:off x="513160" y="2286000"/>
            <a:ext cx="8402240" cy="4038600"/>
          </a:xfrm>
        </p:spPr>
        <p:txBody>
          <a:bodyPr>
            <a:normAutofit/>
          </a:bodyPr>
          <a:lstStyle/>
          <a:p>
            <a:pPr>
              <a:buFont typeface="Wingdings" pitchFamily="2" charset="2"/>
              <a:buChar char="§"/>
            </a:pPr>
            <a:r>
              <a:rPr lang="en-US" sz="3200" dirty="0" smtClean="0"/>
              <a:t> System interfacing part will be developed  in Java programming language and the interface for interaction with the user will be  Mobile based UI designed using android activities.</a:t>
            </a:r>
          </a:p>
          <a:p>
            <a:pPr>
              <a:buFont typeface="Wingdings" pitchFamily="2" charset="2"/>
              <a:buChar char="§"/>
            </a:pPr>
            <a:endParaRPr lang="en-US" sz="3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04800"/>
            <a:ext cx="6400801" cy="783000"/>
          </a:xfrm>
        </p:spPr>
        <p:txBody>
          <a:bodyPr/>
          <a:lstStyle/>
          <a:p>
            <a:r>
              <a:rPr lang="en-US" dirty="0" smtClean="0"/>
              <a:t>Synopsis </a:t>
            </a:r>
            <a:endParaRPr lang="en-US" dirty="0"/>
          </a:p>
        </p:txBody>
      </p:sp>
      <p:sp>
        <p:nvSpPr>
          <p:cNvPr id="3" name="Text Placeholder 2"/>
          <p:cNvSpPr>
            <a:spLocks noGrp="1"/>
          </p:cNvSpPr>
          <p:nvPr>
            <p:ph type="body" idx="1"/>
          </p:nvPr>
        </p:nvSpPr>
        <p:spPr>
          <a:xfrm>
            <a:off x="513160" y="1600200"/>
            <a:ext cx="8249840" cy="4394200"/>
          </a:xfrm>
        </p:spPr>
        <p:txBody>
          <a:bodyPr>
            <a:normAutofit fontScale="70000" lnSpcReduction="20000"/>
          </a:bodyPr>
          <a:lstStyle/>
          <a:p>
            <a:r>
              <a:rPr lang="en-US" sz="2000" dirty="0" smtClean="0"/>
              <a:t>Objective vision:</a:t>
            </a:r>
          </a:p>
          <a:p>
            <a:r>
              <a:rPr lang="en-US" sz="2000" dirty="0" smtClean="0"/>
              <a:t>     </a:t>
            </a:r>
            <a:r>
              <a:rPr lang="en-US" sz="1700" dirty="0" smtClean="0">
                <a:solidFill>
                  <a:schemeClr val="tx1"/>
                </a:solidFill>
              </a:rPr>
              <a:t>Making E-payment application that will in turn reduce paper currency and one step</a:t>
            </a:r>
          </a:p>
          <a:p>
            <a:r>
              <a:rPr lang="en-US" sz="1700" dirty="0" smtClean="0">
                <a:solidFill>
                  <a:schemeClr val="tx1"/>
                </a:solidFill>
              </a:rPr>
              <a:t>      closer towards digital India </a:t>
            </a:r>
          </a:p>
          <a:p>
            <a:r>
              <a:rPr lang="en-US" sz="2000" dirty="0" smtClean="0"/>
              <a:t>Users of the system</a:t>
            </a:r>
          </a:p>
          <a:p>
            <a:pPr lvl="1">
              <a:buFont typeface="Wingdings" pitchFamily="2" charset="2"/>
              <a:buChar char="§"/>
            </a:pPr>
            <a:r>
              <a:rPr lang="en-US" dirty="0" smtClean="0"/>
              <a:t> Administrator </a:t>
            </a:r>
          </a:p>
          <a:p>
            <a:pPr lvl="1">
              <a:buFont typeface="Wingdings" pitchFamily="2" charset="2"/>
              <a:buChar char="§"/>
            </a:pPr>
            <a:r>
              <a:rPr lang="en-US" dirty="0" smtClean="0"/>
              <a:t> Sub Users like college students and staff.</a:t>
            </a:r>
          </a:p>
          <a:p>
            <a:r>
              <a:rPr lang="en-US" sz="2000" dirty="0" smtClean="0"/>
              <a:t>Optional features</a:t>
            </a:r>
          </a:p>
          <a:p>
            <a:pPr lvl="1">
              <a:buFont typeface="Wingdings" pitchFamily="2" charset="2"/>
              <a:buChar char="§"/>
            </a:pPr>
            <a:r>
              <a:rPr lang="en-US" dirty="0" smtClean="0"/>
              <a:t> Sending reports through E-mail</a:t>
            </a:r>
          </a:p>
          <a:p>
            <a:pPr lvl="1">
              <a:buFont typeface="Wingdings" pitchFamily="2" charset="2"/>
              <a:buChar char="§"/>
            </a:pPr>
            <a:r>
              <a:rPr lang="en-US" dirty="0" smtClean="0"/>
              <a:t> Transaction history of user in their personal profile.</a:t>
            </a:r>
          </a:p>
          <a:p>
            <a:pPr lvl="1">
              <a:buFont typeface="Wingdings" pitchFamily="2" charset="2"/>
              <a:buChar char="§"/>
            </a:pPr>
            <a:r>
              <a:rPr lang="en-US" dirty="0" smtClean="0"/>
              <a:t> Weekly Report generated inside mobile application for every user in their personal profile.</a:t>
            </a:r>
          </a:p>
          <a:p>
            <a:r>
              <a:rPr lang="en-US" sz="2000" dirty="0" smtClean="0"/>
              <a:t>User interface priorities</a:t>
            </a:r>
          </a:p>
          <a:p>
            <a:pPr lvl="1">
              <a:buFont typeface="Wingdings" pitchFamily="2" charset="2"/>
              <a:buChar char="§"/>
            </a:pPr>
            <a:r>
              <a:rPr lang="en-US" dirty="0" smtClean="0"/>
              <a:t> Web based control panel </a:t>
            </a:r>
          </a:p>
          <a:p>
            <a:pPr lvl="1">
              <a:buFont typeface="Wingdings" pitchFamily="2" charset="2"/>
              <a:buChar char="§"/>
            </a:pPr>
            <a:r>
              <a:rPr lang="en-US" dirty="0" smtClean="0"/>
              <a:t> Easy User Interface</a:t>
            </a:r>
          </a:p>
          <a:p>
            <a:pPr lvl="1">
              <a:buFont typeface="Wingdings" pitchFamily="2" charset="2"/>
              <a:buChar char="§"/>
            </a:pPr>
            <a:r>
              <a:rPr lang="en-US" dirty="0" smtClean="0"/>
              <a:t> Easy Navigation between activities</a:t>
            </a:r>
          </a:p>
          <a:p>
            <a:pPr lvl="1"/>
            <a:endParaRPr lang="en-US" dirty="0" smtClean="0"/>
          </a:p>
          <a:p>
            <a:pPr lvl="1"/>
            <a:endParaRPr lang="en-US" dirty="0" smtClean="0"/>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458200" cy="736600"/>
          </a:xfrm>
        </p:spPr>
        <p:txBody>
          <a:bodyPr/>
          <a:lstStyle/>
          <a:p>
            <a:r>
              <a:rPr lang="en-US" dirty="0" smtClean="0"/>
              <a:t>Functional Requirements</a:t>
            </a:r>
            <a:endParaRPr lang="en-US" dirty="0"/>
          </a:p>
        </p:txBody>
      </p:sp>
      <p:sp>
        <p:nvSpPr>
          <p:cNvPr id="3" name="Text Placeholder 2"/>
          <p:cNvSpPr>
            <a:spLocks noGrp="1"/>
          </p:cNvSpPr>
          <p:nvPr>
            <p:ph type="body" idx="1"/>
          </p:nvPr>
        </p:nvSpPr>
        <p:spPr>
          <a:xfrm>
            <a:off x="513160" y="1447800"/>
            <a:ext cx="6400800" cy="4546600"/>
          </a:xfrm>
        </p:spPr>
        <p:txBody>
          <a:bodyPr>
            <a:noAutofit/>
          </a:bodyPr>
          <a:lstStyle/>
          <a:p>
            <a:pPr lvl="0">
              <a:buFont typeface="Wingdings" pitchFamily="2" charset="2"/>
              <a:buChar char="§"/>
            </a:pPr>
            <a:r>
              <a:rPr lang="en-US" sz="1600" dirty="0" smtClean="0">
                <a:solidFill>
                  <a:schemeClr val="bg2">
                    <a:lumMod val="50000"/>
                  </a:schemeClr>
                </a:solidFill>
              </a:rPr>
              <a:t> A system for an Admin who can have control over all activities of user and all activities like editing in menu items or payment methods.</a:t>
            </a:r>
          </a:p>
          <a:p>
            <a:pPr lvl="0">
              <a:buFont typeface="Wingdings" pitchFamily="2" charset="2"/>
              <a:buChar char="§"/>
            </a:pPr>
            <a:r>
              <a:rPr lang="en-US" sz="1600" dirty="0" smtClean="0">
                <a:solidFill>
                  <a:schemeClr val="bg2">
                    <a:lumMod val="50000"/>
                  </a:schemeClr>
                </a:solidFill>
              </a:rPr>
              <a:t> College students and faculties can register the details to the Application.</a:t>
            </a:r>
          </a:p>
          <a:p>
            <a:pPr>
              <a:buFont typeface="Wingdings" pitchFamily="2" charset="2"/>
              <a:buChar char="§"/>
            </a:pPr>
            <a:r>
              <a:rPr lang="en-US" sz="1600" dirty="0" smtClean="0">
                <a:solidFill>
                  <a:schemeClr val="bg2">
                    <a:lumMod val="50000"/>
                  </a:schemeClr>
                </a:solidFill>
              </a:rPr>
              <a:t> The facility to see available services in the Campus.</a:t>
            </a:r>
          </a:p>
          <a:p>
            <a:pPr>
              <a:buFont typeface="Wingdings" pitchFamily="2" charset="2"/>
              <a:buChar char="§"/>
            </a:pPr>
            <a:r>
              <a:rPr lang="en-US" sz="1600" dirty="0" smtClean="0">
                <a:solidFill>
                  <a:schemeClr val="bg2">
                    <a:lumMod val="50000"/>
                  </a:schemeClr>
                </a:solidFill>
              </a:rPr>
              <a:t> Users receive Notifications alerts regarding the updating in menu and offers.</a:t>
            </a:r>
          </a:p>
          <a:p>
            <a:pPr>
              <a:buFont typeface="Wingdings" pitchFamily="2" charset="2"/>
              <a:buChar char="§"/>
            </a:pPr>
            <a:r>
              <a:rPr lang="en-US" sz="1600" dirty="0" smtClean="0">
                <a:solidFill>
                  <a:schemeClr val="bg2">
                    <a:lumMod val="50000"/>
                  </a:schemeClr>
                </a:solidFill>
              </a:rPr>
              <a:t> The facility to check whether the things are available or not.</a:t>
            </a:r>
          </a:p>
          <a:p>
            <a:pPr>
              <a:buFont typeface="Wingdings" pitchFamily="2" charset="2"/>
              <a:buChar char="§"/>
            </a:pPr>
            <a:r>
              <a:rPr lang="en-US" sz="1600" dirty="0" smtClean="0">
                <a:solidFill>
                  <a:schemeClr val="bg2">
                    <a:lumMod val="50000"/>
                  </a:schemeClr>
                </a:solidFill>
              </a:rPr>
              <a:t> Admin can view the report of the users to improve the system.</a:t>
            </a:r>
          </a:p>
          <a:p>
            <a:pPr>
              <a:buFont typeface="Wingdings" pitchFamily="2" charset="2"/>
              <a:buChar char="§"/>
            </a:pPr>
            <a:r>
              <a:rPr lang="en-US" sz="1600" dirty="0" smtClean="0">
                <a:solidFill>
                  <a:schemeClr val="bg2">
                    <a:lumMod val="50000"/>
                  </a:schemeClr>
                </a:solidFill>
              </a:rPr>
              <a:t> Users can report suggestions/complaints in the applications.{User reviews}</a:t>
            </a:r>
          </a:p>
          <a:p>
            <a:pPr>
              <a:buFont typeface="Wingdings" pitchFamily="2" charset="2"/>
              <a:buChar char="§"/>
            </a:pPr>
            <a:r>
              <a:rPr lang="en-US" sz="1600" dirty="0" smtClean="0">
                <a:solidFill>
                  <a:schemeClr val="bg2">
                    <a:lumMod val="50000"/>
                  </a:schemeClr>
                </a:solidFill>
              </a:rPr>
              <a:t> Admin can monitor every activity which is performed by system.</a:t>
            </a:r>
          </a:p>
          <a:p>
            <a:pPr fontAlgn="base">
              <a:buFont typeface="Wingdings" pitchFamily="2" charset="2"/>
              <a:buChar char="§"/>
            </a:pPr>
            <a:r>
              <a:rPr lang="en-IN" sz="1600" dirty="0" smtClean="0">
                <a:solidFill>
                  <a:schemeClr val="bg2">
                    <a:lumMod val="50000"/>
                  </a:schemeClr>
                </a:solidFill>
              </a:rPr>
              <a:t> Store user payment details and allow for future updating of payment option.</a:t>
            </a:r>
            <a:endParaRPr lang="en-US" sz="1600" dirty="0">
              <a:solidFill>
                <a:schemeClr val="bg2">
                  <a:lumMod val="50000"/>
                </a:schemeClr>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3159" y="152400"/>
            <a:ext cx="8326041" cy="1066800"/>
          </a:xfrm>
        </p:spPr>
        <p:txBody>
          <a:bodyPr>
            <a:normAutofit/>
          </a:bodyPr>
          <a:lstStyle/>
          <a:p>
            <a:r>
              <a:rPr lang="en-US" dirty="0" smtClean="0"/>
              <a:t>Non functional Requirements</a:t>
            </a:r>
            <a:endParaRPr lang="en-US" dirty="0"/>
          </a:p>
        </p:txBody>
      </p:sp>
      <p:sp>
        <p:nvSpPr>
          <p:cNvPr id="3" name="Text Placeholder 2"/>
          <p:cNvSpPr>
            <a:spLocks noGrp="1"/>
          </p:cNvSpPr>
          <p:nvPr>
            <p:ph type="body" idx="1"/>
          </p:nvPr>
        </p:nvSpPr>
        <p:spPr>
          <a:xfrm>
            <a:off x="513160" y="2438400"/>
            <a:ext cx="6400800" cy="3556000"/>
          </a:xfrm>
        </p:spPr>
        <p:txBody>
          <a:bodyPr>
            <a:normAutofit/>
          </a:bodyPr>
          <a:lstStyle/>
          <a:p>
            <a:pPr lvl="0">
              <a:buFont typeface="Wingdings" pitchFamily="2" charset="2"/>
              <a:buChar char="§"/>
            </a:pPr>
            <a:r>
              <a:rPr lang="en-IN" sz="1600" dirty="0" smtClean="0"/>
              <a:t> The application should be able to handle  application’s servers should perform load balancing efficiently. Multiple (ex: 1000) Transaction requests simultaneously.</a:t>
            </a:r>
            <a:endParaRPr lang="en-US" sz="1600" dirty="0" smtClean="0"/>
          </a:p>
          <a:p>
            <a:pPr lvl="0">
              <a:buFont typeface="Wingdings" pitchFamily="2" charset="2"/>
              <a:buChar char="§"/>
            </a:pPr>
            <a:r>
              <a:rPr lang="en-IN" sz="1600" dirty="0" smtClean="0"/>
              <a:t> The application’s servers should perform load balancing efficiently.</a:t>
            </a:r>
            <a:endParaRPr lang="en-US" sz="1600" dirty="0" smtClean="0"/>
          </a:p>
          <a:p>
            <a:pPr lvl="0">
              <a:buFont typeface="Wingdings" pitchFamily="2" charset="2"/>
              <a:buChar char="§"/>
            </a:pPr>
            <a:r>
              <a:rPr lang="en-IN" sz="1600" dirty="0" smtClean="0"/>
              <a:t> Application should be lightweight and give quick response.</a:t>
            </a:r>
            <a:endParaRPr lang="en-US" sz="1600" dirty="0" smtClean="0"/>
          </a:p>
          <a:p>
            <a:pPr lvl="0">
              <a:buFont typeface="Wingdings" pitchFamily="2" charset="2"/>
              <a:buChar char="§"/>
            </a:pPr>
            <a:r>
              <a:rPr lang="en-IN" sz="1600" dirty="0" smtClean="0"/>
              <a:t> The user’s data should be kept safe.</a:t>
            </a:r>
            <a:endParaRPr lang="en-US" sz="1600" dirty="0" smtClean="0"/>
          </a:p>
          <a:p>
            <a:pPr lvl="0">
              <a:buFont typeface="Wingdings" pitchFamily="2" charset="2"/>
              <a:buChar char="§"/>
            </a:pPr>
            <a:r>
              <a:rPr lang="en-IN" sz="1600" dirty="0" smtClean="0"/>
              <a:t> The application should be platform independent.</a:t>
            </a:r>
            <a:endParaRPr lang="en-US" sz="1600" dirty="0" smtClean="0"/>
          </a:p>
          <a:p>
            <a:pPr>
              <a:buFont typeface="Wingdings" pitchFamily="2" charset="2"/>
              <a:buChar char="§"/>
            </a:pPr>
            <a:endParaRPr lang="en-US" sz="1200" dirty="0"/>
          </a:p>
        </p:txBody>
      </p:sp>
    </p:spTree>
  </p:cSld>
  <p:clrMapOvr>
    <a:masterClrMapping/>
  </p:clrMapOvr>
</p:sld>
</file>

<file path=ppt/theme/theme1.xml><?xml version="1.0" encoding="utf-8"?>
<a:theme xmlns:a="http://schemas.openxmlformats.org/drawingml/2006/main" name="tf78557433">
  <a:themeElements>
    <a:clrScheme name="Custom 7">
      <a:dk1>
        <a:srgbClr val="19232F"/>
      </a:dk1>
      <a:lt1>
        <a:srgbClr val="FFFFFF"/>
      </a:lt1>
      <a:dk2>
        <a:srgbClr val="FF733B"/>
      </a:dk2>
      <a:lt2>
        <a:srgbClr val="E7E6E6"/>
      </a:lt2>
      <a:accent1>
        <a:srgbClr val="FF733B"/>
      </a:accent1>
      <a:accent2>
        <a:srgbClr val="FEB048"/>
      </a:accent2>
      <a:accent3>
        <a:srgbClr val="19232F"/>
      </a:accent3>
      <a:accent4>
        <a:srgbClr val="36A7F7"/>
      </a:accent4>
      <a:accent5>
        <a:srgbClr val="2CCB70"/>
      </a:accent5>
      <a:accent6>
        <a:srgbClr val="FF2F5F"/>
      </a:accent6>
      <a:hlink>
        <a:srgbClr val="36A7F7"/>
      </a:hlink>
      <a:folHlink>
        <a:srgbClr val="36A7F7"/>
      </a:folHlink>
    </a:clrScheme>
    <a:fontScheme name="Franklin Gothic">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toryline course.potx" id="{FC3D7093-BDDB-4328-A178-0C9E4CE105CA}" vid="{30658E68-25D8-4342-A56F-9176F5AF0B5E}"/>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toryline course.potx" id="{FC3D7093-BDDB-4328-A178-0C9E4CE105CA}" vid="{138AAF6F-0704-4898-8E87-116B34F5E59D}"/>
    </a:ext>
  </a:extLst>
</a:theme>
</file>

<file path=ppt/theme/theme3.xml><?xml version="1.0" encoding="utf-8"?>
<a:theme xmlns:a="http://schemas.openxmlformats.org/drawingml/2006/main" name="tf33905076">
  <a:themeElements>
    <a:clrScheme name="Shamrock">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ranklin Gothic">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Read and select branching slides.potx" id="{707337A2-144A-42C9-8D29-7894B30296EC}" vid="{4853CE74-E9E7-431E-ACCB-B83855D67DEA}"/>
    </a:ext>
  </a:extLst>
</a:theme>
</file>

<file path=ppt/theme/theme4.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Read and select branching slides.potx" id="{707337A2-144A-42C9-8D29-7894B30296EC}" vid="{EDA8E06E-3C91-40B7-966D-453000D58956}"/>
    </a:ext>
  </a:extLst>
</a:theme>
</file>

<file path=ppt/theme/theme5.xml><?xml version="1.0" encoding="utf-8"?>
<a:theme xmlns:a="http://schemas.openxmlformats.org/drawingml/2006/main" name="tf78120409">
  <a:themeElements>
    <a:clrScheme name="Cobalt">
      <a:dk1>
        <a:srgbClr val="000000"/>
      </a:dk1>
      <a:lt1>
        <a:srgbClr val="FFFFFF"/>
      </a:lt1>
      <a:dk2>
        <a:srgbClr val="333333"/>
      </a:dk2>
      <a:lt2>
        <a:srgbClr val="E7E6E6"/>
      </a:lt2>
      <a:accent1>
        <a:srgbClr val="009B00"/>
      </a:accent1>
      <a:accent2>
        <a:srgbClr val="FF002A"/>
      </a:accent2>
      <a:accent3>
        <a:srgbClr val="555555"/>
      </a:accent3>
      <a:accent4>
        <a:srgbClr val="FFC000"/>
      </a:accent4>
      <a:accent5>
        <a:srgbClr val="0072FF"/>
      </a:accent5>
      <a:accent6>
        <a:srgbClr val="7B0047"/>
      </a:accent6>
      <a:hlink>
        <a:srgbClr val="00B9FF"/>
      </a:hlink>
      <a:folHlink>
        <a:srgbClr val="787878"/>
      </a:folHlink>
    </a:clrScheme>
    <a:fontScheme name="Franklin Gothic">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Timeline progression course.potx" id="{447761ED-3CC1-4982-9167-C9B1A88946CC}" vid="{8CCDB28F-1AD7-4629-B6D2-27158BA95942}"/>
    </a:ext>
  </a:extLst>
</a:theme>
</file>

<file path=ppt/theme/theme6.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Timeline progression course.potx" id="{447761ED-3CC1-4982-9167-C9B1A88946CC}" vid="{1D210BC8-1D51-4C35-81D5-47952DF7BCDF}"/>
    </a:ext>
  </a:extLst>
</a:theme>
</file>

<file path=ppt/theme/theme7.xml><?xml version="1.0" encoding="utf-8"?>
<a:theme xmlns:a="http://schemas.openxmlformats.org/drawingml/2006/main" name="1_tf78557433">
  <a:themeElements>
    <a:clrScheme name="Custom 7">
      <a:dk1>
        <a:srgbClr val="19232F"/>
      </a:dk1>
      <a:lt1>
        <a:srgbClr val="FFFFFF"/>
      </a:lt1>
      <a:dk2>
        <a:srgbClr val="FF733B"/>
      </a:dk2>
      <a:lt2>
        <a:srgbClr val="E7E6E6"/>
      </a:lt2>
      <a:accent1>
        <a:srgbClr val="FF733B"/>
      </a:accent1>
      <a:accent2>
        <a:srgbClr val="FEB048"/>
      </a:accent2>
      <a:accent3>
        <a:srgbClr val="19232F"/>
      </a:accent3>
      <a:accent4>
        <a:srgbClr val="36A7F7"/>
      </a:accent4>
      <a:accent5>
        <a:srgbClr val="2CCB70"/>
      </a:accent5>
      <a:accent6>
        <a:srgbClr val="FF2F5F"/>
      </a:accent6>
      <a:hlink>
        <a:srgbClr val="36A7F7"/>
      </a:hlink>
      <a:folHlink>
        <a:srgbClr val="36A7F7"/>
      </a:folHlink>
    </a:clrScheme>
    <a:fontScheme name="Franklin Gothic">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toryline course.potx" id="{FC3D7093-BDDB-4328-A178-0C9E4CE105CA}" vid="{30658E68-25D8-4342-A56F-9176F5AF0B5E}"/>
    </a:ext>
  </a:extLst>
</a:theme>
</file>

<file path=ppt/theme/theme8.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toryline course.potx" id="{FC3D7093-BDDB-4328-A178-0C9E4CE105CA}" vid="{138AAF6F-0704-4898-8E87-116B34F5E59D}"/>
    </a:ext>
  </a:extLst>
</a:theme>
</file>

<file path=ppt/theme/theme9.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tf78557433</Template>
  <TotalTime>85</TotalTime>
  <Words>570</Words>
  <Application>Microsoft Office PowerPoint</Application>
  <PresentationFormat>On-screen Show (4:3)</PresentationFormat>
  <Paragraphs>72</Paragraphs>
  <Slides>11</Slides>
  <Notes>0</Notes>
  <HiddenSlides>0</HiddenSlides>
  <MMClips>0</MMClips>
  <ScaleCrop>false</ScaleCrop>
  <HeadingPairs>
    <vt:vector size="4" baseType="variant">
      <vt:variant>
        <vt:lpstr>Theme</vt:lpstr>
      </vt:variant>
      <vt:variant>
        <vt:i4>9</vt:i4>
      </vt:variant>
      <vt:variant>
        <vt:lpstr>Slide Titles</vt:lpstr>
      </vt:variant>
      <vt:variant>
        <vt:i4>11</vt:i4>
      </vt:variant>
    </vt:vector>
  </HeadingPairs>
  <TitlesOfParts>
    <vt:vector size="20" baseType="lpstr">
      <vt:lpstr>tf78557433</vt:lpstr>
      <vt:lpstr>1_Office Theme</vt:lpstr>
      <vt:lpstr>tf33905076</vt:lpstr>
      <vt:lpstr>2_Office Theme</vt:lpstr>
      <vt:lpstr>tf78120409</vt:lpstr>
      <vt:lpstr>3_Office Theme</vt:lpstr>
      <vt:lpstr>1_tf78557433</vt:lpstr>
      <vt:lpstr>4_Office Theme</vt:lpstr>
      <vt:lpstr>Slice</vt:lpstr>
      <vt:lpstr>POORNIMA COLLEGE OF ENGINEERING DEPARTMENT OF INFORMATION TECHNOLOGY   Poornima payment with android </vt:lpstr>
      <vt:lpstr>Details of Team members</vt:lpstr>
      <vt:lpstr>Reference of tools and            technology used</vt:lpstr>
      <vt:lpstr>Project  Title  And Area Of Project</vt:lpstr>
      <vt:lpstr> Description of the area and  significance of the project</vt:lpstr>
      <vt:lpstr> Reference with brief description  of tools and technology used</vt:lpstr>
      <vt:lpstr>Synopsis </vt:lpstr>
      <vt:lpstr>Functional Requirements</vt:lpstr>
      <vt:lpstr>Non functional Requirements</vt:lpstr>
      <vt:lpstr>System Architecture</vt:lpstr>
      <vt:lpstr>Final deliverable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student</dc:creator>
  <cp:lastModifiedBy>student</cp:lastModifiedBy>
  <cp:revision>18</cp:revision>
  <dcterms:created xsi:type="dcterms:W3CDTF">2018-08-20T06:40:13Z</dcterms:created>
  <dcterms:modified xsi:type="dcterms:W3CDTF">2018-08-20T08:50:21Z</dcterms:modified>
</cp:coreProperties>
</file>

<file path=docProps/thumbnail.jpeg>
</file>